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79" r:id="rId3"/>
  </p:sldMasterIdLst>
  <p:sldIdLst>
    <p:sldId id="337" r:id="rId4"/>
    <p:sldId id="256" r:id="rId5"/>
    <p:sldId id="283" r:id="rId6"/>
    <p:sldId id="285" r:id="rId7"/>
    <p:sldId id="277" r:id="rId8"/>
    <p:sldId id="278" r:id="rId9"/>
    <p:sldId id="279" r:id="rId10"/>
    <p:sldId id="287" r:id="rId11"/>
    <p:sldId id="288" r:id="rId12"/>
    <p:sldId id="280" r:id="rId13"/>
    <p:sldId id="284" r:id="rId14"/>
    <p:sldId id="299" r:id="rId15"/>
    <p:sldId id="387" r:id="rId16"/>
    <p:sldId id="298" r:id="rId17"/>
    <p:sldId id="404" r:id="rId18"/>
    <p:sldId id="301" r:id="rId19"/>
    <p:sldId id="393" r:id="rId20"/>
    <p:sldId id="394" r:id="rId21"/>
    <p:sldId id="361" r:id="rId22"/>
    <p:sldId id="360" r:id="rId23"/>
    <p:sldId id="398" r:id="rId24"/>
    <p:sldId id="294" r:id="rId25"/>
    <p:sldId id="289" r:id="rId26"/>
    <p:sldId id="291" r:id="rId27"/>
    <p:sldId id="391" r:id="rId28"/>
    <p:sldId id="390" r:id="rId29"/>
    <p:sldId id="402" r:id="rId30"/>
    <p:sldId id="292" r:id="rId31"/>
    <p:sldId id="388" r:id="rId32"/>
    <p:sldId id="395" r:id="rId33"/>
    <p:sldId id="397" r:id="rId34"/>
    <p:sldId id="293" r:id="rId35"/>
    <p:sldId id="405" r:id="rId36"/>
    <p:sldId id="403" r:id="rId37"/>
    <p:sldId id="401" r:id="rId38"/>
    <p:sldId id="400" r:id="rId39"/>
    <p:sldId id="359" r:id="rId40"/>
    <p:sldId id="295" r:id="rId41"/>
    <p:sldId id="333" r:id="rId42"/>
    <p:sldId id="330" r:id="rId43"/>
    <p:sldId id="304" r:id="rId44"/>
    <p:sldId id="371" r:id="rId45"/>
    <p:sldId id="305" r:id="rId46"/>
    <p:sldId id="317" r:id="rId47"/>
    <p:sldId id="318" r:id="rId48"/>
    <p:sldId id="384" r:id="rId49"/>
    <p:sldId id="313" r:id="rId50"/>
    <p:sldId id="314" r:id="rId51"/>
    <p:sldId id="315" r:id="rId52"/>
    <p:sldId id="358" r:id="rId53"/>
    <p:sldId id="353" r:id="rId54"/>
    <p:sldId id="326" r:id="rId55"/>
    <p:sldId id="327" r:id="rId56"/>
    <p:sldId id="312" r:id="rId57"/>
    <p:sldId id="310" r:id="rId58"/>
    <p:sldId id="343" r:id="rId59"/>
    <p:sldId id="342" r:id="rId60"/>
    <p:sldId id="322" r:id="rId61"/>
    <p:sldId id="316" r:id="rId62"/>
    <p:sldId id="324" r:id="rId63"/>
    <p:sldId id="357" r:id="rId64"/>
    <p:sldId id="323" r:id="rId65"/>
    <p:sldId id="385" r:id="rId66"/>
    <p:sldId id="399" r:id="rId67"/>
    <p:sldId id="375" r:id="rId68"/>
    <p:sldId id="376" r:id="rId69"/>
    <p:sldId id="263" r:id="rId70"/>
    <p:sldId id="267" r:id="rId71"/>
    <p:sldId id="269" r:id="rId72"/>
    <p:sldId id="268" r:id="rId73"/>
    <p:sldId id="367" r:id="rId74"/>
    <p:sldId id="339" r:id="rId75"/>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2E27575-1578-43C9-8E6B-B176C323497D}">
          <p14:sldIdLst>
            <p14:sldId id="337"/>
            <p14:sldId id="256"/>
          </p14:sldIdLst>
        </p14:section>
        <p14:section name="目录页" id="{0838F719-35DE-4BBD-9E68-EA61C5B9E15D}">
          <p14:sldIdLst>
            <p14:sldId id="283"/>
            <p14:sldId id="285"/>
          </p14:sldIdLst>
        </p14:section>
        <p14:section name="过渡页" id="{53A320EC-B1A8-417A-9D8C-4DC913792C3D}">
          <p14:sldIdLst>
            <p14:sldId id="277"/>
            <p14:sldId id="278"/>
            <p14:sldId id="279"/>
            <p14:sldId id="287"/>
            <p14:sldId id="288"/>
            <p14:sldId id="280"/>
          </p14:sldIdLst>
        </p14:section>
        <p14:section name="内页-文字" id="{45A382A5-D990-4DF7-835B-14AAEF05C767}">
          <p14:sldIdLst>
            <p14:sldId id="284"/>
            <p14:sldId id="299"/>
            <p14:sldId id="387"/>
            <p14:sldId id="298"/>
            <p14:sldId id="404"/>
            <p14:sldId id="301"/>
            <p14:sldId id="393"/>
            <p14:sldId id="394"/>
            <p14:sldId id="361"/>
            <p14:sldId id="360"/>
            <p14:sldId id="398"/>
          </p14:sldIdLst>
        </p14:section>
        <p14:section name="内页-图文" id="{9A00D483-9023-4F88-B709-BB45535D98C8}">
          <p14:sldIdLst>
            <p14:sldId id="294"/>
            <p14:sldId id="289"/>
            <p14:sldId id="291"/>
            <p14:sldId id="391"/>
            <p14:sldId id="390"/>
            <p14:sldId id="402"/>
            <p14:sldId id="292"/>
            <p14:sldId id="388"/>
            <p14:sldId id="395"/>
            <p14:sldId id="397"/>
            <p14:sldId id="293"/>
            <p14:sldId id="405"/>
            <p14:sldId id="403"/>
            <p14:sldId id="401"/>
            <p14:sldId id="400"/>
            <p14:sldId id="359"/>
          </p14:sldIdLst>
        </p14:section>
        <p14:section name="内页-数图表" id="{3CF94A61-40C5-41DF-B484-7DD88892BC97}">
          <p14:sldIdLst>
            <p14:sldId id="295"/>
            <p14:sldId id="333"/>
            <p14:sldId id="330"/>
            <p14:sldId id="304"/>
            <p14:sldId id="371"/>
            <p14:sldId id="305"/>
            <p14:sldId id="317"/>
            <p14:sldId id="318"/>
            <p14:sldId id="384"/>
            <p14:sldId id="313"/>
            <p14:sldId id="314"/>
            <p14:sldId id="315"/>
            <p14:sldId id="358"/>
            <p14:sldId id="353"/>
            <p14:sldId id="326"/>
            <p14:sldId id="327"/>
            <p14:sldId id="312"/>
            <p14:sldId id="310"/>
          </p14:sldIdLst>
        </p14:section>
        <p14:section name="内页-其他" id="{2A2040AB-3D4E-4CAB-8821-68603A1550C4}">
          <p14:sldIdLst>
            <p14:sldId id="343"/>
            <p14:sldId id="342"/>
            <p14:sldId id="322"/>
            <p14:sldId id="316"/>
            <p14:sldId id="324"/>
            <p14:sldId id="357"/>
            <p14:sldId id="323"/>
            <p14:sldId id="385"/>
            <p14:sldId id="399"/>
            <p14:sldId id="375"/>
            <p14:sldId id="376"/>
          </p14:sldIdLst>
        </p14:section>
        <p14:section name="附录-西大素材" id="{B089ED94-6AE5-4DBB-AA20-FF990BA4BB1E}">
          <p14:sldIdLst>
            <p14:sldId id="263"/>
            <p14:sldId id="267"/>
            <p14:sldId id="269"/>
            <p14:sldId id="268"/>
          </p14:sldIdLst>
        </p14:section>
        <p14:section name="结尾页" id="{EC1B1684-E155-4898-9586-ABDB0EE7F443}">
          <p14:sldIdLst>
            <p14:sldId id="367"/>
            <p14:sldId id="339"/>
          </p14:sldIdLst>
        </p14:section>
      </p14:sectionLst>
    </p:ext>
    <p:ext uri="{EFAFB233-063F-42B5-8137-9DF3F51BA10A}">
      <p15:sldGuideLst xmlns:p15="http://schemas.microsoft.com/office/powerpoint/2012/main">
        <p15:guide id="4" orient="horz" pos="709" userDrawn="1">
          <p15:clr>
            <a:srgbClr val="A4A3A4"/>
          </p15:clr>
        </p15:guide>
        <p15:guide id="5" orient="horz" pos="3929" userDrawn="1">
          <p15:clr>
            <a:srgbClr val="A4A3A4"/>
          </p15:clr>
        </p15:guide>
        <p15:guide id="6" orient="horz" pos="3884" userDrawn="1">
          <p15:clr>
            <a:srgbClr val="A4A3A4"/>
          </p15:clr>
        </p15:guide>
        <p15:guide id="8"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CFCFC"/>
    <a:srgbClr val="FFFFFF"/>
    <a:srgbClr val="2C2C2C"/>
    <a:srgbClr val="585858"/>
    <a:srgbClr val="EBF4FB"/>
    <a:srgbClr val="D2E7FE"/>
    <a:srgbClr val="034C9C"/>
    <a:srgbClr val="B5B5B5"/>
    <a:srgbClr val="FFA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45" autoAdjust="0"/>
    <p:restoredTop sz="94660"/>
  </p:normalViewPr>
  <p:slideViewPr>
    <p:cSldViewPr snapToGrid="0" showGuides="1">
      <p:cViewPr varScale="1">
        <p:scale>
          <a:sx n="86" d="100"/>
          <a:sy n="86" d="100"/>
        </p:scale>
        <p:origin x="360" y="62"/>
      </p:cViewPr>
      <p:guideLst>
        <p:guide orient="horz" pos="709"/>
        <p:guide orient="horz" pos="3929"/>
        <p:guide orient="horz" pos="3884"/>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B5B5B5"/>
            </a:solidFill>
            <a:ln>
              <a:noFill/>
            </a:ln>
            <a:effectLst/>
          </c:spPr>
          <c:invertIfNegative val="0"/>
          <c:dPt>
            <c:idx val="7"/>
            <c:invertIfNegative val="0"/>
            <c:bubble3D val="0"/>
            <c:spPr>
              <a:solidFill>
                <a:schemeClr val="accent1"/>
              </a:solidFill>
              <a:ln>
                <a:noFill/>
              </a:ln>
              <a:effectLst/>
            </c:spPr>
            <c:extLst>
              <c:ext xmlns:c16="http://schemas.microsoft.com/office/drawing/2014/chart" uri="{C3380CC4-5D6E-409C-BE32-E72D297353CC}">
                <c16:uniqueId val="{00000005-D5D5-4FC0-AEAD-A808B0D81167}"/>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6-D5D5-4FC0-AEAD-A808B0D81167}"/>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7F5-47CC-A567-8DE7E6CD55EA}"/>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7F5-47CC-A567-8DE7E6CD55EA}"/>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F5-47CC-A567-8DE7E6CD55EA}"/>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7F5-47CC-A567-8DE7E6CD55EA}"/>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F5-47CC-A567-8DE7E6CD55EA}"/>
                </c:ext>
              </c:extLst>
            </c:dLbl>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F5-47CC-A567-8DE7E6CD55EA}"/>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F5-47CC-A567-8DE7E6CD55EA}"/>
                </c:ext>
              </c:extLst>
            </c:dLbl>
            <c:dLbl>
              <c:idx val="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5D5-4FC0-AEAD-A808B0D81167}"/>
                </c:ext>
              </c:extLst>
            </c:dLbl>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F5-47CC-A567-8DE7E6CD55EA}"/>
                </c:ext>
              </c:extLst>
            </c:dLbl>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F5-47CC-A567-8DE7E6CD55EA}"/>
                </c:ext>
              </c:extLst>
            </c:dLbl>
            <c:dLbl>
              <c:idx val="1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7F5-47CC-A567-8DE7E6CD55EA}"/>
                </c:ext>
              </c:extLst>
            </c:dLbl>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5D5-4FC0-AEAD-A808B0D8116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类别 1</c:v>
                </c:pt>
                <c:pt idx="1">
                  <c:v>类别 2</c:v>
                </c:pt>
                <c:pt idx="2">
                  <c:v>类别 3</c:v>
                </c:pt>
                <c:pt idx="3">
                  <c:v>类别 4</c:v>
                </c:pt>
                <c:pt idx="4">
                  <c:v>类别5</c:v>
                </c:pt>
                <c:pt idx="5">
                  <c:v>类别6</c:v>
                </c:pt>
                <c:pt idx="6">
                  <c:v>类别7</c:v>
                </c:pt>
                <c:pt idx="7">
                  <c:v>类别8</c:v>
                </c:pt>
                <c:pt idx="8">
                  <c:v>类别9</c:v>
                </c:pt>
                <c:pt idx="9">
                  <c:v>类别10</c:v>
                </c:pt>
                <c:pt idx="10">
                  <c:v>类别11</c:v>
                </c:pt>
                <c:pt idx="11">
                  <c:v>类别12</c:v>
                </c:pt>
              </c:strCache>
            </c:strRef>
          </c:cat>
          <c:val>
            <c:numRef>
              <c:f>Sheet1!$B$2:$B$13</c:f>
              <c:numCache>
                <c:formatCode>General</c:formatCode>
                <c:ptCount val="12"/>
                <c:pt idx="0">
                  <c:v>4</c:v>
                </c:pt>
                <c:pt idx="1">
                  <c:v>2</c:v>
                </c:pt>
                <c:pt idx="2">
                  <c:v>3</c:v>
                </c:pt>
                <c:pt idx="3">
                  <c:v>5</c:v>
                </c:pt>
                <c:pt idx="4">
                  <c:v>4</c:v>
                </c:pt>
                <c:pt idx="5">
                  <c:v>6</c:v>
                </c:pt>
                <c:pt idx="6">
                  <c:v>2</c:v>
                </c:pt>
                <c:pt idx="7">
                  <c:v>9</c:v>
                </c:pt>
                <c:pt idx="8">
                  <c:v>4</c:v>
                </c:pt>
                <c:pt idx="9">
                  <c:v>6</c:v>
                </c:pt>
                <c:pt idx="10">
                  <c:v>3</c:v>
                </c:pt>
                <c:pt idx="11">
                  <c:v>1</c:v>
                </c:pt>
              </c:numCache>
            </c:numRef>
          </c:val>
          <c:extLst>
            <c:ext xmlns:c16="http://schemas.microsoft.com/office/drawing/2014/chart" uri="{C3380CC4-5D6E-409C-BE32-E72D297353CC}">
              <c16:uniqueId val="{00000000-D5D5-4FC0-AEAD-A808B0D81167}"/>
            </c:ext>
          </c:extLst>
        </c:ser>
        <c:dLbls>
          <c:showLegendKey val="0"/>
          <c:showVal val="0"/>
          <c:showCatName val="0"/>
          <c:showSerName val="0"/>
          <c:showPercent val="0"/>
          <c:showBubbleSize val="0"/>
        </c:dLbls>
        <c:gapWidth val="310"/>
        <c:overlap val="-27"/>
        <c:axId val="-25893312"/>
        <c:axId val="-25892224"/>
      </c:barChart>
      <c:catAx>
        <c:axId val="-2589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5892224"/>
        <c:crosses val="autoZero"/>
        <c:auto val="1"/>
        <c:lblAlgn val="ctr"/>
        <c:lblOffset val="100"/>
        <c:noMultiLvlLbl val="0"/>
      </c:catAx>
      <c:valAx>
        <c:axId val="-25892224"/>
        <c:scaling>
          <c:orientation val="minMax"/>
          <c:max val="10"/>
        </c:scaling>
        <c:delete val="1"/>
        <c:axPos val="l"/>
        <c:numFmt formatCode="General" sourceLinked="1"/>
        <c:majorTickMark val="none"/>
        <c:minorTickMark val="none"/>
        <c:tickLblPos val="nextTo"/>
        <c:crossAx val="-25893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类别 1</c:v>
                </c:pt>
                <c:pt idx="1">
                  <c:v>类别 2</c:v>
                </c:pt>
              </c:strCache>
            </c:strRef>
          </c:cat>
          <c:val>
            <c:numRef>
              <c:f>Sheet1!$B$2:$B$3</c:f>
              <c:numCache>
                <c:formatCode>General</c:formatCode>
                <c:ptCount val="2"/>
                <c:pt idx="0">
                  <c:v>4</c:v>
                </c:pt>
                <c:pt idx="1">
                  <c:v>3</c:v>
                </c:pt>
              </c:numCache>
            </c:numRef>
          </c:val>
          <c:extLst>
            <c:ext xmlns:c16="http://schemas.microsoft.com/office/drawing/2014/chart" uri="{C3380CC4-5D6E-409C-BE32-E72D297353CC}">
              <c16:uniqueId val="{00000000-684B-4A82-8A06-C26415420CD5}"/>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类别 1</c:v>
                </c:pt>
                <c:pt idx="1">
                  <c:v>类别 2</c:v>
                </c:pt>
              </c:strCache>
            </c:strRef>
          </c:cat>
          <c:val>
            <c:numRef>
              <c:f>Sheet1!$C$2:$C$3</c:f>
              <c:numCache>
                <c:formatCode>General</c:formatCode>
                <c:ptCount val="2"/>
                <c:pt idx="0">
                  <c:v>2</c:v>
                </c:pt>
                <c:pt idx="1">
                  <c:v>5</c:v>
                </c:pt>
              </c:numCache>
            </c:numRef>
          </c:val>
          <c:extLst>
            <c:ext xmlns:c16="http://schemas.microsoft.com/office/drawing/2014/chart" uri="{C3380CC4-5D6E-409C-BE32-E72D297353CC}">
              <c16:uniqueId val="{00000001-684B-4A82-8A06-C26415420CD5}"/>
            </c:ext>
          </c:extLst>
        </c:ser>
        <c:ser>
          <c:idx val="2"/>
          <c:order val="2"/>
          <c:tx>
            <c:strRef>
              <c:f>Sheet1!$D$1</c:f>
              <c:strCache>
                <c:ptCount val="1"/>
                <c:pt idx="0">
                  <c:v>系列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类别 1</c:v>
                </c:pt>
                <c:pt idx="1">
                  <c:v>类别 2</c:v>
                </c:pt>
              </c:strCache>
            </c:strRef>
          </c:cat>
          <c:val>
            <c:numRef>
              <c:f>Sheet1!$D$2:$D$3</c:f>
              <c:numCache>
                <c:formatCode>General</c:formatCode>
                <c:ptCount val="2"/>
                <c:pt idx="0">
                  <c:v>3</c:v>
                </c:pt>
                <c:pt idx="1">
                  <c:v>2</c:v>
                </c:pt>
              </c:numCache>
            </c:numRef>
          </c:val>
          <c:extLst>
            <c:ext xmlns:c16="http://schemas.microsoft.com/office/drawing/2014/chart" uri="{C3380CC4-5D6E-409C-BE32-E72D297353CC}">
              <c16:uniqueId val="{00000002-684B-4A82-8A06-C26415420CD5}"/>
            </c:ext>
          </c:extLst>
        </c:ser>
        <c:dLbls>
          <c:showLegendKey val="0"/>
          <c:showVal val="0"/>
          <c:showCatName val="0"/>
          <c:showSerName val="0"/>
          <c:showPercent val="0"/>
          <c:showBubbleSize val="0"/>
        </c:dLbls>
        <c:gapWidth val="219"/>
        <c:overlap val="-27"/>
        <c:axId val="-25891680"/>
        <c:axId val="-25891136"/>
      </c:barChart>
      <c:catAx>
        <c:axId val="-2589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25891136"/>
        <c:crosses val="autoZero"/>
        <c:auto val="1"/>
        <c:lblAlgn val="ctr"/>
        <c:lblOffset val="100"/>
        <c:noMultiLvlLbl val="0"/>
      </c:catAx>
      <c:valAx>
        <c:axId val="-25891136"/>
        <c:scaling>
          <c:orientation val="minMax"/>
          <c:max val="6"/>
          <c:min val="1"/>
        </c:scaling>
        <c:delete val="0"/>
        <c:axPos val="l"/>
        <c:numFmt formatCode="General" sourceLinked="1"/>
        <c:majorTickMark val="in"/>
        <c:minorTickMark val="none"/>
        <c:tickLblPos val="nextTo"/>
        <c:spPr>
          <a:noFill/>
          <a:ln>
            <a:solidFill>
              <a:srgbClr val="D4D9DD"/>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25891680"/>
        <c:crosses val="autoZero"/>
        <c:crossBetween val="between"/>
        <c:majorUnit val="1"/>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square"/>
            <c:size val="5"/>
            <c:spPr>
              <a:solidFill>
                <a:schemeClr val="accent1"/>
              </a:solidFill>
              <a:ln w="9525">
                <a:solidFill>
                  <a:schemeClr val="accent1"/>
                </a:solidFill>
              </a:ln>
              <a:effectLst/>
            </c:spPr>
          </c:marker>
          <c:dLbls>
            <c:dLbl>
              <c:idx val="0"/>
              <c:layout>
                <c:manualLayout>
                  <c:x val="-2.4784400113110538E-3"/>
                  <c:y val="-5.49377264288675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2E8-4A97-9EDD-3790D5DC31B2}"/>
                </c:ext>
              </c:extLst>
            </c:dLbl>
            <c:dLbl>
              <c:idx val="1"/>
              <c:layout>
                <c:manualLayout>
                  <c:x val="-2.199880825353713E-2"/>
                  <c:y val="-4.51050699519258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E8-4A97-9EDD-3790D5DC31B2}"/>
                </c:ext>
              </c:extLst>
            </c:dLbl>
            <c:dLbl>
              <c:idx val="2"/>
              <c:layout>
                <c:manualLayout>
                  <c:x val="-1.8588300084832993E-2"/>
                  <c:y val="-4.120329482165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E2E8-4A97-9EDD-3790D5DC31B2}"/>
                </c:ext>
              </c:extLst>
            </c:dLbl>
            <c:dLbl>
              <c:idx val="3"/>
              <c:layout>
                <c:manualLayout>
                  <c:x val="-1.3631420062210887E-2"/>
                  <c:y val="7.32503019051566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2E8-4A97-9EDD-3790D5DC31B2}"/>
                </c:ext>
              </c:extLst>
            </c:dLbl>
            <c:dLbl>
              <c:idx val="4"/>
              <c:layout>
                <c:manualLayout>
                  <c:x val="-1.239220005655536E-2"/>
                  <c:y val="5.951587029793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2E8-4A97-9EDD-3790D5DC31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类别 1</c:v>
                </c:pt>
                <c:pt idx="1">
                  <c:v>类别 2</c:v>
                </c:pt>
                <c:pt idx="2">
                  <c:v>类别 3</c:v>
                </c:pt>
                <c:pt idx="3">
                  <c:v>类别4</c:v>
                </c:pt>
                <c:pt idx="4">
                  <c:v>类别5</c:v>
                </c:pt>
                <c:pt idx="5">
                  <c:v>类别6</c:v>
                </c:pt>
              </c:strCache>
            </c:strRef>
          </c:cat>
          <c:val>
            <c:numRef>
              <c:f>Sheet1!$B$2:$B$7</c:f>
              <c:numCache>
                <c:formatCode>General</c:formatCode>
                <c:ptCount val="6"/>
                <c:pt idx="0">
                  <c:v>4.8</c:v>
                </c:pt>
                <c:pt idx="1">
                  <c:v>4.2</c:v>
                </c:pt>
                <c:pt idx="2">
                  <c:v>3.5</c:v>
                </c:pt>
                <c:pt idx="3">
                  <c:v>2.6</c:v>
                </c:pt>
                <c:pt idx="4">
                  <c:v>3</c:v>
                </c:pt>
                <c:pt idx="5">
                  <c:v>1.5</c:v>
                </c:pt>
              </c:numCache>
            </c:numRef>
          </c:val>
          <c:smooth val="1"/>
          <c:extLst>
            <c:ext xmlns:c16="http://schemas.microsoft.com/office/drawing/2014/chart" uri="{C3380CC4-5D6E-409C-BE32-E72D297353CC}">
              <c16:uniqueId val="{00000001-E2E8-4A97-9EDD-3790D5DC31B2}"/>
            </c:ext>
          </c:extLst>
        </c:ser>
        <c:ser>
          <c:idx val="1"/>
          <c:order val="1"/>
          <c:tx>
            <c:strRef>
              <c:f>Sheet1!$C$1</c:f>
              <c:strCache>
                <c:ptCount val="1"/>
                <c:pt idx="0">
                  <c:v>系列 2</c:v>
                </c:pt>
              </c:strCache>
            </c:strRef>
          </c:tx>
          <c:spPr>
            <a:ln w="28575" cap="rnd">
              <a:solidFill>
                <a:schemeClr val="accent2"/>
              </a:solidFill>
              <a:round/>
              <a:headEnd type="none"/>
              <a:tailEnd type="none"/>
            </a:ln>
            <a:effectLst/>
          </c:spPr>
          <c:marker>
            <c:symbol val="square"/>
            <c:size val="5"/>
            <c:spPr>
              <a:solidFill>
                <a:schemeClr val="accent2"/>
              </a:solidFill>
              <a:ln w="9525">
                <a:solidFill>
                  <a:schemeClr val="accent2"/>
                </a:solidFill>
              </a:ln>
              <a:effectLst/>
            </c:spPr>
          </c:marker>
          <c:dLbls>
            <c:dLbl>
              <c:idx val="0"/>
              <c:layout>
                <c:manualLayout>
                  <c:x val="-1.9827520090488431E-2"/>
                  <c:y val="-6.4094014167012131E-2"/>
                </c:manualLayout>
              </c:layout>
              <c:showLegendKey val="0"/>
              <c:showVal val="1"/>
              <c:showCatName val="0"/>
              <c:showSerName val="0"/>
              <c:showPercent val="0"/>
              <c:showBubbleSize val="0"/>
              <c:extLst>
                <c:ext xmlns:c15="http://schemas.microsoft.com/office/drawing/2012/chart" uri="{CE6537A1-D6FC-4f65-9D91-7224C49458BB}">
                  <c15:layout>
                    <c:manualLayout>
                      <c:w val="2.9431475134318763E-2"/>
                      <c:h val="9.8979470449343021E-2"/>
                    </c:manualLayout>
                  </c15:layout>
                </c:ext>
                <c:ext xmlns:c16="http://schemas.microsoft.com/office/drawing/2014/chart" uri="{C3380CC4-5D6E-409C-BE32-E72D297353CC}">
                  <c16:uniqueId val="{0000000F-E2E8-4A97-9EDD-3790D5DC31B2}"/>
                </c:ext>
              </c:extLst>
            </c:dLbl>
            <c:dLbl>
              <c:idx val="1"/>
              <c:layout>
                <c:manualLayout>
                  <c:x val="-2.103258836370463E-2"/>
                  <c:y val="-5.29608334384744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2E8-4A97-9EDD-3790D5DC31B2}"/>
                </c:ext>
              </c:extLst>
            </c:dLbl>
            <c:dLbl>
              <c:idx val="2"/>
              <c:layout>
                <c:manualLayout>
                  <c:x val="-1.8588300084832993E-2"/>
                  <c:y val="-6.86721580360844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2E8-4A97-9EDD-3790D5DC31B2}"/>
                </c:ext>
              </c:extLst>
            </c:dLbl>
            <c:dLbl>
              <c:idx val="3"/>
              <c:layout>
                <c:manualLayout>
                  <c:x val="-1.7349080079177466E-2"/>
                  <c:y val="-4.5781438690722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E2E8-4A97-9EDD-3790D5DC31B2}"/>
                </c:ext>
              </c:extLst>
            </c:dLbl>
            <c:dLbl>
              <c:idx val="4"/>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2E8-4A97-9EDD-3790D5DC31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类别 1</c:v>
                </c:pt>
                <c:pt idx="1">
                  <c:v>类别 2</c:v>
                </c:pt>
                <c:pt idx="2">
                  <c:v>类别 3</c:v>
                </c:pt>
                <c:pt idx="3">
                  <c:v>类别4</c:v>
                </c:pt>
                <c:pt idx="4">
                  <c:v>类别5</c:v>
                </c:pt>
                <c:pt idx="5">
                  <c:v>类别6</c:v>
                </c:pt>
              </c:strCache>
            </c:strRef>
          </c:cat>
          <c:val>
            <c:numRef>
              <c:f>Sheet1!$C$2:$C$7</c:f>
              <c:numCache>
                <c:formatCode>General</c:formatCode>
                <c:ptCount val="6"/>
                <c:pt idx="0">
                  <c:v>2.4</c:v>
                </c:pt>
                <c:pt idx="1">
                  <c:v>3.3</c:v>
                </c:pt>
                <c:pt idx="2">
                  <c:v>4.5999999999999996</c:v>
                </c:pt>
                <c:pt idx="3">
                  <c:v>3.2</c:v>
                </c:pt>
                <c:pt idx="4">
                  <c:v>3.5</c:v>
                </c:pt>
                <c:pt idx="5">
                  <c:v>2.2000000000000002</c:v>
                </c:pt>
              </c:numCache>
            </c:numRef>
          </c:val>
          <c:smooth val="1"/>
          <c:extLst>
            <c:ext xmlns:c16="http://schemas.microsoft.com/office/drawing/2014/chart" uri="{C3380CC4-5D6E-409C-BE32-E72D297353CC}">
              <c16:uniqueId val="{00000003-E2E8-4A97-9EDD-3790D5DC31B2}"/>
            </c:ext>
          </c:extLst>
        </c:ser>
        <c:ser>
          <c:idx val="2"/>
          <c:order val="2"/>
          <c:tx>
            <c:strRef>
              <c:f>Sheet1!$D$1</c:f>
              <c:strCache>
                <c:ptCount val="1"/>
                <c:pt idx="0">
                  <c:v>系列 3</c:v>
                </c:pt>
              </c:strCache>
            </c:strRef>
          </c:tx>
          <c:spPr>
            <a:ln w="28575" cap="rnd">
              <a:solidFill>
                <a:schemeClr val="accent3"/>
              </a:solidFill>
              <a:round/>
            </a:ln>
            <a:effectLst/>
          </c:spPr>
          <c:marker>
            <c:symbol val="square"/>
            <c:size val="5"/>
            <c:spPr>
              <a:solidFill>
                <a:schemeClr val="accent3"/>
              </a:solidFill>
              <a:ln w="9525">
                <a:solidFill>
                  <a:schemeClr val="accent3"/>
                </a:solidFill>
              </a:ln>
              <a:effectLst/>
            </c:spPr>
          </c:marker>
          <c:dLbls>
            <c:dLbl>
              <c:idx val="0"/>
              <c:layout>
                <c:manualLayout>
                  <c:x val="-1.5734483745824476E-2"/>
                  <c:y val="6.7995890485030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2E8-4A97-9EDD-3790D5DC31B2}"/>
                </c:ext>
              </c:extLst>
            </c:dLbl>
            <c:dLbl>
              <c:idx val="1"/>
              <c:layout>
                <c:manualLayout>
                  <c:x val="-1.4665872169024754E-2"/>
                  <c:y val="4.51050699519258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2E8-4A97-9EDD-3790D5DC31B2}"/>
                </c:ext>
              </c:extLst>
            </c:dLbl>
            <c:dLbl>
              <c:idx val="2"/>
              <c:layout>
                <c:manualLayout>
                  <c:x val="-1.4870640067866323E-2"/>
                  <c:y val="6.86721580360844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E2E8-4A97-9EDD-3790D5DC31B2}"/>
                </c:ext>
              </c:extLst>
            </c:dLbl>
            <c:dLbl>
              <c:idx val="3"/>
              <c:layout>
                <c:manualLayout>
                  <c:x val="-1.3631420062210887E-2"/>
                  <c:y val="-7.3250301905156717E-2"/>
                </c:manualLayout>
              </c:layout>
              <c:showLegendKey val="0"/>
              <c:showVal val="1"/>
              <c:showCatName val="0"/>
              <c:showSerName val="0"/>
              <c:showPercent val="0"/>
              <c:showBubbleSize val="0"/>
              <c:extLst>
                <c:ext xmlns:c15="http://schemas.microsoft.com/office/drawing/2012/chart" uri="{CE6537A1-D6FC-4f65-9D91-7224C49458BB}">
                  <c15:layout>
                    <c:manualLayout>
                      <c:w val="1.2925064658987146E-2"/>
                      <c:h val="9.8979470449343021E-2"/>
                    </c:manualLayout>
                  </c15:layout>
                </c:ext>
                <c:ext xmlns:c16="http://schemas.microsoft.com/office/drawing/2014/chart" uri="{C3380CC4-5D6E-409C-BE32-E72D297353CC}">
                  <c16:uniqueId val="{00000009-E2E8-4A97-9EDD-3790D5DC31B2}"/>
                </c:ext>
              </c:extLst>
            </c:dLbl>
            <c:dLbl>
              <c:idx val="4"/>
              <c:layout>
                <c:manualLayout>
                  <c:x val="-1.9827520090488521E-2"/>
                  <c:y val="-7.3250301905156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2E8-4A97-9EDD-3790D5DC31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类别 1</c:v>
                </c:pt>
                <c:pt idx="1">
                  <c:v>类别 2</c:v>
                </c:pt>
                <c:pt idx="2">
                  <c:v>类别 3</c:v>
                </c:pt>
                <c:pt idx="3">
                  <c:v>类别4</c:v>
                </c:pt>
                <c:pt idx="4">
                  <c:v>类别5</c:v>
                </c:pt>
                <c:pt idx="5">
                  <c:v>类别6</c:v>
                </c:pt>
              </c:strCache>
            </c:strRef>
          </c:cat>
          <c:val>
            <c:numRef>
              <c:f>Sheet1!$D$2:$D$7</c:f>
              <c:numCache>
                <c:formatCode>General</c:formatCode>
                <c:ptCount val="6"/>
                <c:pt idx="0">
                  <c:v>2</c:v>
                </c:pt>
                <c:pt idx="1">
                  <c:v>2</c:v>
                </c:pt>
                <c:pt idx="2">
                  <c:v>3</c:v>
                </c:pt>
                <c:pt idx="3">
                  <c:v>4</c:v>
                </c:pt>
                <c:pt idx="4">
                  <c:v>3.9</c:v>
                </c:pt>
                <c:pt idx="5">
                  <c:v>3</c:v>
                </c:pt>
              </c:numCache>
            </c:numRef>
          </c:val>
          <c:smooth val="1"/>
          <c:extLst>
            <c:ext xmlns:c16="http://schemas.microsoft.com/office/drawing/2014/chart" uri="{C3380CC4-5D6E-409C-BE32-E72D297353CC}">
              <c16:uniqueId val="{00000006-E2E8-4A97-9EDD-3790D5DC31B2}"/>
            </c:ext>
          </c:extLst>
        </c:ser>
        <c:dLbls>
          <c:showLegendKey val="0"/>
          <c:showVal val="0"/>
          <c:showCatName val="0"/>
          <c:showSerName val="0"/>
          <c:showPercent val="0"/>
          <c:showBubbleSize val="0"/>
        </c:dLbls>
        <c:marker val="1"/>
        <c:smooth val="0"/>
        <c:axId val="-25923232"/>
        <c:axId val="-25922688"/>
      </c:lineChart>
      <c:catAx>
        <c:axId val="-2592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ea"/>
                <a:ea typeface="+mn-ea"/>
                <a:cs typeface="+mn-cs"/>
              </a:defRPr>
            </a:pPr>
            <a:endParaRPr lang="zh-CN"/>
          </a:p>
        </c:txPr>
        <c:crossAx val="-25922688"/>
        <c:crosses val="autoZero"/>
        <c:auto val="1"/>
        <c:lblAlgn val="ctr"/>
        <c:lblOffset val="100"/>
        <c:noMultiLvlLbl val="0"/>
      </c:catAx>
      <c:valAx>
        <c:axId val="-25922688"/>
        <c:scaling>
          <c:orientation val="minMax"/>
        </c:scaling>
        <c:delete val="1"/>
        <c:axPos val="l"/>
        <c:numFmt formatCode="General" sourceLinked="1"/>
        <c:majorTickMark val="in"/>
        <c:minorTickMark val="none"/>
        <c:tickLblPos val="nextTo"/>
        <c:crossAx val="-25923232"/>
        <c:crosses val="autoZero"/>
        <c:crossBetween val="between"/>
        <c:majorUnit val="1"/>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square"/>
            <c:size val="5"/>
            <c:spPr>
              <a:solidFill>
                <a:schemeClr val="accent1"/>
              </a:solidFill>
              <a:ln w="9525">
                <a:solidFill>
                  <a:schemeClr val="accent1"/>
                </a:solidFill>
              </a:ln>
              <a:effectLst/>
            </c:spPr>
          </c:marker>
          <c:dLbls>
            <c:dLbl>
              <c:idx val="1"/>
              <c:layout>
                <c:manualLayout>
                  <c:x val="-2.199880825353713E-2"/>
                  <c:y val="-4.51050699519258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333-4357-A814-276CB4C714B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mooth val="1"/>
          <c:extLst>
            <c:ext xmlns:c16="http://schemas.microsoft.com/office/drawing/2014/chart" uri="{C3380CC4-5D6E-409C-BE32-E72D297353CC}">
              <c16:uniqueId val="{00000000-98B5-404F-ACA7-2D3723992596}"/>
            </c:ext>
          </c:extLst>
        </c:ser>
        <c:ser>
          <c:idx val="1"/>
          <c:order val="1"/>
          <c:tx>
            <c:strRef>
              <c:f>Sheet1!$C$1</c:f>
              <c:strCache>
                <c:ptCount val="1"/>
                <c:pt idx="0">
                  <c:v>系列 2</c:v>
                </c:pt>
              </c:strCache>
            </c:strRef>
          </c:tx>
          <c:spPr>
            <a:ln w="28575" cap="rnd">
              <a:solidFill>
                <a:schemeClr val="accent2"/>
              </a:solidFill>
              <a:round/>
              <a:headEnd type="none"/>
              <a:tailEnd type="none"/>
            </a:ln>
            <a:effectLst/>
          </c:spPr>
          <c:marker>
            <c:symbol val="square"/>
            <c:size val="5"/>
            <c:spPr>
              <a:solidFill>
                <a:schemeClr val="accent2"/>
              </a:solidFill>
              <a:ln w="9525">
                <a:solidFill>
                  <a:schemeClr val="accent2"/>
                </a:solidFill>
              </a:ln>
              <a:effectLst/>
            </c:spPr>
          </c:marker>
          <c:dLbls>
            <c:dLbl>
              <c:idx val="1"/>
              <c:layout>
                <c:manualLayout>
                  <c:x val="-2.4443120281707922E-3"/>
                  <c:y val="-3.00700466346172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333-4357-A814-276CB4C714B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smooth val="1"/>
          <c:extLst>
            <c:ext xmlns:c16="http://schemas.microsoft.com/office/drawing/2014/chart" uri="{C3380CC4-5D6E-409C-BE32-E72D297353CC}">
              <c16:uniqueId val="{00000001-98B5-404F-ACA7-2D3723992596}"/>
            </c:ext>
          </c:extLst>
        </c:ser>
        <c:ser>
          <c:idx val="2"/>
          <c:order val="2"/>
          <c:tx>
            <c:strRef>
              <c:f>Sheet1!$D$1</c:f>
              <c:strCache>
                <c:ptCount val="1"/>
                <c:pt idx="0">
                  <c:v>系列 3</c:v>
                </c:pt>
              </c:strCache>
            </c:strRef>
          </c:tx>
          <c:spPr>
            <a:ln w="28575" cap="rnd">
              <a:solidFill>
                <a:schemeClr val="accent3"/>
              </a:solidFill>
              <a:round/>
            </a:ln>
            <a:effectLst/>
          </c:spPr>
          <c:marker>
            <c:symbol val="square"/>
            <c:size val="5"/>
            <c:spPr>
              <a:solidFill>
                <a:schemeClr val="accent3"/>
              </a:solidFill>
              <a:ln w="9525">
                <a:solidFill>
                  <a:schemeClr val="accent3"/>
                </a:solidFill>
              </a:ln>
              <a:effectLst/>
            </c:spPr>
          </c:marker>
          <c:dLbls>
            <c:dLbl>
              <c:idx val="0"/>
              <c:layout>
                <c:manualLayout>
                  <c:x val="-2.6887432309878761E-2"/>
                  <c:y val="4.51050699519258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333-4357-A814-276CB4C714BF}"/>
                </c:ext>
              </c:extLst>
            </c:dLbl>
            <c:dLbl>
              <c:idx val="1"/>
              <c:layout>
                <c:manualLayout>
                  <c:x val="-1.4665872169024754E-2"/>
                  <c:y val="4.51050699519258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33-4357-A814-276CB4C714B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smooth val="1"/>
          <c:extLst>
            <c:ext xmlns:c16="http://schemas.microsoft.com/office/drawing/2014/chart" uri="{C3380CC4-5D6E-409C-BE32-E72D297353CC}">
              <c16:uniqueId val="{00000002-98B5-404F-ACA7-2D3723992596}"/>
            </c:ext>
          </c:extLst>
        </c:ser>
        <c:dLbls>
          <c:showLegendKey val="0"/>
          <c:showVal val="0"/>
          <c:showCatName val="0"/>
          <c:showSerName val="0"/>
          <c:showPercent val="0"/>
          <c:showBubbleSize val="0"/>
        </c:dLbls>
        <c:marker val="1"/>
        <c:smooth val="0"/>
        <c:axId val="-25921600"/>
        <c:axId val="-25920512"/>
      </c:lineChart>
      <c:catAx>
        <c:axId val="-2592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25920512"/>
        <c:crosses val="autoZero"/>
        <c:auto val="1"/>
        <c:lblAlgn val="ctr"/>
        <c:lblOffset val="100"/>
        <c:noMultiLvlLbl val="0"/>
      </c:catAx>
      <c:valAx>
        <c:axId val="-25920512"/>
        <c:scaling>
          <c:orientation val="minMax"/>
        </c:scaling>
        <c:delete val="0"/>
        <c:axPos val="l"/>
        <c:numFmt formatCode="General" sourceLinked="1"/>
        <c:majorTickMark val="in"/>
        <c:minorTickMark val="none"/>
        <c:tickLblPos val="nextTo"/>
        <c:spPr>
          <a:noFill/>
          <a:ln>
            <a:solidFill>
              <a:srgbClr val="D4D9DD"/>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5921600"/>
        <c:crosses val="autoZero"/>
        <c:crossBetween val="between"/>
        <c:majorUnit val="1"/>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A28-4978-A0F7-963402711836}"/>
              </c:ext>
            </c:extLst>
          </c:dPt>
          <c:dPt>
            <c:idx val="1"/>
            <c:bubble3D val="0"/>
            <c:spPr>
              <a:solidFill>
                <a:schemeClr val="accent2"/>
              </a:solidFill>
              <a:ln w="19050">
                <a:noFill/>
              </a:ln>
              <a:effectLst/>
            </c:spPr>
            <c:extLst>
              <c:ext xmlns:c16="http://schemas.microsoft.com/office/drawing/2014/chart" uri="{C3380CC4-5D6E-409C-BE32-E72D297353CC}">
                <c16:uniqueId val="{00000003-0A28-4978-A0F7-963402711836}"/>
              </c:ext>
            </c:extLst>
          </c:dPt>
          <c:dPt>
            <c:idx val="2"/>
            <c:bubble3D val="0"/>
            <c:spPr>
              <a:solidFill>
                <a:schemeClr val="accent3"/>
              </a:solidFill>
              <a:ln w="19050">
                <a:noFill/>
              </a:ln>
              <a:effectLst/>
            </c:spPr>
            <c:extLst>
              <c:ext xmlns:c16="http://schemas.microsoft.com/office/drawing/2014/chart" uri="{C3380CC4-5D6E-409C-BE32-E72D297353CC}">
                <c16:uniqueId val="{00000005-0A28-4978-A0F7-963402711836}"/>
              </c:ext>
            </c:extLst>
          </c:dPt>
          <c:dPt>
            <c:idx val="3"/>
            <c:bubble3D val="0"/>
            <c:spPr>
              <a:solidFill>
                <a:schemeClr val="accent4"/>
              </a:solidFill>
              <a:ln w="19050">
                <a:noFill/>
              </a:ln>
              <a:effectLst/>
            </c:spPr>
            <c:extLst>
              <c:ext xmlns:c16="http://schemas.microsoft.com/office/drawing/2014/chart" uri="{C3380CC4-5D6E-409C-BE32-E72D297353CC}">
                <c16:uniqueId val="{00000007-0A28-4978-A0F7-963402711836}"/>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ea"/>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1-0A28-4978-A0F7-963402711836}"/>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ea"/>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3-0A28-4978-A0F7-963402711836}"/>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ea"/>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5-0A28-4978-A0F7-963402711836}"/>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ea"/>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7-0A28-4978-A0F7-96340271183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ea"/>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0.6</c:v>
                </c:pt>
                <c:pt idx="1">
                  <c:v>0.2</c:v>
                </c:pt>
                <c:pt idx="2">
                  <c:v>0.12</c:v>
                </c:pt>
                <c:pt idx="3">
                  <c:v>0.08</c:v>
                </c:pt>
              </c:numCache>
            </c:numRef>
          </c:val>
          <c:extLst>
            <c:ext xmlns:c16="http://schemas.microsoft.com/office/drawing/2014/chart" uri="{C3380CC4-5D6E-409C-BE32-E72D297353CC}">
              <c16:uniqueId val="{00000000-DB6E-4559-AE50-6C9269D9491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noFill/>
              </a:ln>
              <a:effectLst/>
            </c:spPr>
            <c:extLst>
              <c:ext xmlns:c16="http://schemas.microsoft.com/office/drawing/2014/chart" uri="{C3380CC4-5D6E-409C-BE32-E72D297353CC}">
                <c16:uniqueId val="{00000002-C42F-4E9D-BB76-0972615A8F70}"/>
              </c:ext>
            </c:extLst>
          </c:dPt>
          <c:dPt>
            <c:idx val="1"/>
            <c:bubble3D val="0"/>
            <c:spPr>
              <a:solidFill>
                <a:srgbClr val="F2F2F2"/>
              </a:solidFill>
              <a:ln w="19050">
                <a:noFill/>
              </a:ln>
              <a:effectLst/>
            </c:spPr>
            <c:extLst>
              <c:ext xmlns:c16="http://schemas.microsoft.com/office/drawing/2014/chart" uri="{C3380CC4-5D6E-409C-BE32-E72D297353CC}">
                <c16:uniqueId val="{00000001-C42F-4E9D-BB76-0972615A8F70}"/>
              </c:ext>
            </c:extLst>
          </c:dPt>
          <c:dLbls>
            <c:dLbl>
              <c:idx val="0"/>
              <c:layout>
                <c:manualLayout>
                  <c:x val="-0.20911690317609422"/>
                  <c:y val="-0.11912723421088023"/>
                </c:manualLayout>
              </c:layout>
              <c:showLegendKey val="0"/>
              <c:showVal val="1"/>
              <c:showCatName val="0"/>
              <c:showSerName val="0"/>
              <c:showPercent val="0"/>
              <c:showBubbleSize val="0"/>
              <c:extLst>
                <c:ext xmlns:c15="http://schemas.microsoft.com/office/drawing/2012/chart" uri="{CE6537A1-D6FC-4f65-9D91-7224C49458BB}">
                  <c15:layout>
                    <c:manualLayout>
                      <c:w val="0.50061335434211807"/>
                      <c:h val="0.27482766629792577"/>
                    </c:manualLayout>
                  </c15:layout>
                </c:ext>
                <c:ext xmlns:c16="http://schemas.microsoft.com/office/drawing/2014/chart" uri="{C3380CC4-5D6E-409C-BE32-E72D297353CC}">
                  <c16:uniqueId val="{00000002-C42F-4E9D-BB76-0972615A8F70}"/>
                </c:ext>
              </c:extLst>
            </c:dLbl>
            <c:dLbl>
              <c:idx val="1"/>
              <c:delete val="1"/>
              <c:extLst>
                <c:ext xmlns:c15="http://schemas.microsoft.com/office/drawing/2012/chart" uri="{CE6537A1-D6FC-4f65-9D91-7224C49458BB}"/>
                <c:ext xmlns:c16="http://schemas.microsoft.com/office/drawing/2014/chart" uri="{C3380CC4-5D6E-409C-BE32-E72D297353CC}">
                  <c16:uniqueId val="{00000001-C42F-4E9D-BB76-0972615A8F70}"/>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j-ea"/>
                    <a:ea typeface="+mj-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0-C42F-4E9D-BB76-0972615A8F70}"/>
            </c:ext>
          </c:extLst>
        </c:ser>
        <c:dLbls>
          <c:showLegendKey val="0"/>
          <c:showVal val="0"/>
          <c:showCatName val="0"/>
          <c:showSerName val="0"/>
          <c:showPercent val="0"/>
          <c:showBubbleSize val="0"/>
          <c:showLeaderLines val="0"/>
        </c:dLbls>
        <c:firstSliceAng val="0"/>
        <c:holeSize val="8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2"/>
              </a:solidFill>
              <a:ln w="19050">
                <a:noFill/>
              </a:ln>
              <a:effectLst/>
            </c:spPr>
            <c:extLst>
              <c:ext xmlns:c16="http://schemas.microsoft.com/office/drawing/2014/chart" uri="{C3380CC4-5D6E-409C-BE32-E72D297353CC}">
                <c16:uniqueId val="{00000002-C42F-4E9D-BB76-0972615A8F70}"/>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C42F-4E9D-BB76-0972615A8F70}"/>
              </c:ext>
            </c:extLst>
          </c:dPt>
          <c:dLbls>
            <c:dLbl>
              <c:idx val="0"/>
              <c:layout>
                <c:manualLayout>
                  <c:x val="-0.21950742949249449"/>
                  <c:y val="3.3177049721078523E-2"/>
                </c:manualLayout>
              </c:layout>
              <c:spPr>
                <a:noFill/>
                <a:ln>
                  <a:noFill/>
                </a:ln>
                <a:effectLst/>
              </c:spPr>
              <c:txPr>
                <a:bodyPr rot="0" spcFirstLastPara="1" vertOverflow="ellipsis" vert="horz" wrap="square" lIns="38100" tIns="19050" rIns="38100" bIns="19050" anchor="ctr" anchorCtr="0">
                  <a:noAutofit/>
                </a:bodyPr>
                <a:lstStyle/>
                <a:p>
                  <a:pPr algn="ctr">
                    <a:defRPr lang="zh-CN" altLang="en-US" sz="3200" b="0" i="0" u="none" strike="noStrike" kern="1200" baseline="0">
                      <a:solidFill>
                        <a:schemeClr val="tx1">
                          <a:lumMod val="75000"/>
                          <a:lumOff val="25000"/>
                        </a:schemeClr>
                      </a:solidFill>
                      <a:latin typeface="+mj-ea"/>
                      <a:ea typeface="+mj-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49349565743859175"/>
                      <c:h val="0.25287040762091856"/>
                    </c:manualLayout>
                  </c15:layout>
                </c:ext>
                <c:ext xmlns:c16="http://schemas.microsoft.com/office/drawing/2014/chart" uri="{C3380CC4-5D6E-409C-BE32-E72D297353CC}">
                  <c16:uniqueId val="{00000002-C42F-4E9D-BB76-0972615A8F70}"/>
                </c:ext>
              </c:extLst>
            </c:dLbl>
            <c:dLbl>
              <c:idx val="1"/>
              <c:delete val="1"/>
              <c:extLst>
                <c:ext xmlns:c15="http://schemas.microsoft.com/office/drawing/2012/chart" uri="{CE6537A1-D6FC-4f65-9D91-7224C49458BB}"/>
                <c:ext xmlns:c16="http://schemas.microsoft.com/office/drawing/2014/chart" uri="{C3380CC4-5D6E-409C-BE32-E72D297353CC}">
                  <c16:uniqueId val="{00000001-C42F-4E9D-BB76-0972615A8F70}"/>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3200" b="0" i="0" u="none" strike="noStrike" kern="1200" baseline="0">
                    <a:solidFill>
                      <a:schemeClr val="tx1">
                        <a:lumMod val="75000"/>
                        <a:lumOff val="25000"/>
                      </a:schemeClr>
                    </a:solidFill>
                    <a:latin typeface="+mj-ea"/>
                    <a:ea typeface="+mj-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0.47</c:v>
                </c:pt>
                <c:pt idx="1">
                  <c:v>0.53</c:v>
                </c:pt>
              </c:numCache>
            </c:numRef>
          </c:val>
          <c:extLst>
            <c:ext xmlns:c16="http://schemas.microsoft.com/office/drawing/2014/chart" uri="{C3380CC4-5D6E-409C-BE32-E72D297353CC}">
              <c16:uniqueId val="{00000000-C42F-4E9D-BB76-0972615A8F70}"/>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3"/>
              </a:solidFill>
              <a:ln w="19050">
                <a:noFill/>
              </a:ln>
              <a:effectLst/>
            </c:spPr>
            <c:extLst>
              <c:ext xmlns:c16="http://schemas.microsoft.com/office/drawing/2014/chart" uri="{C3380CC4-5D6E-409C-BE32-E72D297353CC}">
                <c16:uniqueId val="{00000002-C42F-4E9D-BB76-0972615A8F70}"/>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C42F-4E9D-BB76-0972615A8F70}"/>
              </c:ext>
            </c:extLst>
          </c:dPt>
          <c:dLbls>
            <c:dLbl>
              <c:idx val="0"/>
              <c:layout>
                <c:manualLayout>
                  <c:x val="-0.15482684851762674"/>
                  <c:y val="0.20811138031778842"/>
                </c:manualLayout>
              </c:layout>
              <c:spPr>
                <a:noFill/>
                <a:ln>
                  <a:noFill/>
                </a:ln>
                <a:effectLst/>
              </c:spPr>
              <c:txPr>
                <a:bodyPr rot="0" spcFirstLastPara="1" vertOverflow="ellipsis" vert="horz" wrap="square" lIns="38100" tIns="19050" rIns="38100" bIns="19050" anchor="ctr" anchorCtr="0">
                  <a:noAutofit/>
                </a:bodyPr>
                <a:lstStyle/>
                <a:p>
                  <a:pPr algn="ctr" rtl="0">
                    <a:defRPr lang="zh-CN" altLang="en-US" sz="3200" b="0" i="0" u="none" strike="noStrike" kern="1200" baseline="0">
                      <a:solidFill>
                        <a:schemeClr val="tx1">
                          <a:lumMod val="75000"/>
                          <a:lumOff val="25000"/>
                        </a:schemeClr>
                      </a:solidFill>
                      <a:latin typeface="+mj-ea"/>
                      <a:ea typeface="+mj-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35676545355289541"/>
                      <c:h val="0.19254826839837122"/>
                    </c:manualLayout>
                  </c15:layout>
                </c:ext>
                <c:ext xmlns:c16="http://schemas.microsoft.com/office/drawing/2014/chart" uri="{C3380CC4-5D6E-409C-BE32-E72D297353CC}">
                  <c16:uniqueId val="{00000002-C42F-4E9D-BB76-0972615A8F70}"/>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3200" b="0" i="0" u="none" strike="noStrike" kern="1200" baseline="0">
                    <a:solidFill>
                      <a:schemeClr val="tx1">
                        <a:lumMod val="75000"/>
                        <a:lumOff val="25000"/>
                      </a:schemeClr>
                    </a:solidFill>
                    <a:latin typeface="+mj-ea"/>
                    <a:ea typeface="+mj-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0.28000000000000003</c:v>
                </c:pt>
                <c:pt idx="1">
                  <c:v>0.72</c:v>
                </c:pt>
              </c:numCache>
            </c:numRef>
          </c:val>
          <c:extLst>
            <c:ext xmlns:c16="http://schemas.microsoft.com/office/drawing/2014/chart" uri="{C3380CC4-5D6E-409C-BE32-E72D297353CC}">
              <c16:uniqueId val="{00000000-C42F-4E9D-BB76-0972615A8F70}"/>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5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8D9212-3DCD-4931-BEBD-FCBF0E87DA8E}"/>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F0C6CE3E-F628-4DC0-9F26-62D0C37CBE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04A8A5-53A9-4ABD-967E-C8C64909B2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9BF1744D-C5B7-40AE-8F1B-05D3CB39E94F}"/>
              </a:ext>
            </a:extLst>
          </p:cNvPr>
          <p:cNvGrpSpPr/>
          <p:nvPr userDrawn="1"/>
        </p:nvGrpSpPr>
        <p:grpSpPr>
          <a:xfrm>
            <a:off x="399002" y="1086761"/>
            <a:ext cx="4957524" cy="4606485"/>
            <a:chOff x="703035" y="1086761"/>
            <a:chExt cx="4957524" cy="4606485"/>
          </a:xfrm>
        </p:grpSpPr>
        <p:sp>
          <p:nvSpPr>
            <p:cNvPr id="7" name="任意多边形: 形状 6">
              <a:extLst>
                <a:ext uri="{FF2B5EF4-FFF2-40B4-BE49-F238E27FC236}">
                  <a16:creationId xmlns:a16="http://schemas.microsoft.com/office/drawing/2014/main" id="{765761A5-2B5A-4276-B2BC-BEAC27DBE5D0}"/>
                </a:ext>
              </a:extLst>
            </p:cNvPr>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 fmla="*/ 2209501 w 2211099"/>
                <a:gd name="connsiteY0" fmla="*/ 0 h 4432548"/>
                <a:gd name="connsiteX1" fmla="*/ 2211099 w 2211099"/>
                <a:gd name="connsiteY1" fmla="*/ 2248887 h 4432548"/>
                <a:gd name="connsiteX2" fmla="*/ 2209501 w 2211099"/>
                <a:gd name="connsiteY2" fmla="*/ 4432548 h 4432548"/>
                <a:gd name="connsiteX3" fmla="*/ 1989997 w 2211099"/>
                <a:gd name="connsiteY3" fmla="*/ 4421464 h 4432548"/>
                <a:gd name="connsiteX4" fmla="*/ 0 w 2211099"/>
                <a:gd name="connsiteY4" fmla="*/ 2216274 h 4432548"/>
                <a:gd name="connsiteX5" fmla="*/ 1989997 w 2211099"/>
                <a:gd name="connsiteY5" fmla="*/ 11085 h 4432548"/>
                <a:gd name="connsiteX6" fmla="*/ 2209501 w 2211099"/>
                <a:gd name="connsiteY6" fmla="*/ 0 h 4432548"/>
                <a:gd name="connsiteX0" fmla="*/ 2211099 w 2302539"/>
                <a:gd name="connsiteY0" fmla="*/ 2248887 h 4432548"/>
                <a:gd name="connsiteX1" fmla="*/ 2209501 w 2302539"/>
                <a:gd name="connsiteY1" fmla="*/ 4432548 h 4432548"/>
                <a:gd name="connsiteX2" fmla="*/ 1989997 w 2302539"/>
                <a:gd name="connsiteY2" fmla="*/ 4421464 h 4432548"/>
                <a:gd name="connsiteX3" fmla="*/ 0 w 2302539"/>
                <a:gd name="connsiteY3" fmla="*/ 2216274 h 4432548"/>
                <a:gd name="connsiteX4" fmla="*/ 1989997 w 2302539"/>
                <a:gd name="connsiteY4" fmla="*/ 11085 h 4432548"/>
                <a:gd name="connsiteX5" fmla="*/ 2209501 w 2302539"/>
                <a:gd name="connsiteY5" fmla="*/ 0 h 4432548"/>
                <a:gd name="connsiteX6" fmla="*/ 2302539 w 2302539"/>
                <a:gd name="connsiteY6" fmla="*/ 2340327 h 4432548"/>
                <a:gd name="connsiteX0" fmla="*/ 2211099 w 2211099"/>
                <a:gd name="connsiteY0" fmla="*/ 2248887 h 4432548"/>
                <a:gd name="connsiteX1" fmla="*/ 2209501 w 2211099"/>
                <a:gd name="connsiteY1" fmla="*/ 4432548 h 4432548"/>
                <a:gd name="connsiteX2" fmla="*/ 1989997 w 2211099"/>
                <a:gd name="connsiteY2" fmla="*/ 4421464 h 4432548"/>
                <a:gd name="connsiteX3" fmla="*/ 0 w 2211099"/>
                <a:gd name="connsiteY3" fmla="*/ 2216274 h 4432548"/>
                <a:gd name="connsiteX4" fmla="*/ 1989997 w 2211099"/>
                <a:gd name="connsiteY4" fmla="*/ 11085 h 4432548"/>
                <a:gd name="connsiteX5" fmla="*/ 2209501 w 2211099"/>
                <a:gd name="connsiteY5" fmla="*/ 0 h 4432548"/>
                <a:gd name="connsiteX0" fmla="*/ 2209501 w 2209501"/>
                <a:gd name="connsiteY0" fmla="*/ 4432548 h 4432548"/>
                <a:gd name="connsiteX1" fmla="*/ 1989997 w 2209501"/>
                <a:gd name="connsiteY1" fmla="*/ 4421464 h 4432548"/>
                <a:gd name="connsiteX2" fmla="*/ 0 w 2209501"/>
                <a:gd name="connsiteY2" fmla="*/ 2216274 h 4432548"/>
                <a:gd name="connsiteX3" fmla="*/ 1989997 w 2209501"/>
                <a:gd name="connsiteY3" fmla="*/ 11085 h 4432548"/>
                <a:gd name="connsiteX4" fmla="*/ 2209501 w 2209501"/>
                <a:gd name="connsiteY4" fmla="*/ 0 h 44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019C5247-F939-44FB-924E-E42D105D9E5D}"/>
                </a:ext>
              </a:extLst>
            </p:cNvPr>
            <p:cNvGrpSpPr/>
            <p:nvPr/>
          </p:nvGrpSpPr>
          <p:grpSpPr>
            <a:xfrm>
              <a:off x="703035" y="1374365"/>
              <a:ext cx="4837299" cy="4318881"/>
              <a:chOff x="703035" y="1374365"/>
              <a:chExt cx="4837299" cy="4318881"/>
            </a:xfrm>
          </p:grpSpPr>
          <p:sp>
            <p:nvSpPr>
              <p:cNvPr id="10" name="任意多边形: 形状 9">
                <a:extLst>
                  <a:ext uri="{FF2B5EF4-FFF2-40B4-BE49-F238E27FC236}">
                    <a16:creationId xmlns:a16="http://schemas.microsoft.com/office/drawing/2014/main" id="{94AACD51-675E-4447-A4E2-A632F9B3909C}"/>
                  </a:ext>
                </a:extLst>
              </p:cNvPr>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a:extLst>
                  <a:ext uri="{FF2B5EF4-FFF2-40B4-BE49-F238E27FC236}">
                    <a16:creationId xmlns:a16="http://schemas.microsoft.com/office/drawing/2014/main" id="{A0CACCD3-CFED-493C-95DB-9427A42177FA}"/>
                  </a:ext>
                </a:extLst>
              </p:cNvPr>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720566-AD26-46F0-BBE9-F51A5747FEFE}"/>
                  </a:ext>
                </a:extLst>
              </p:cNvPr>
              <p:cNvGrpSpPr/>
              <p:nvPr/>
            </p:nvGrpSpPr>
            <p:grpSpPr>
              <a:xfrm>
                <a:off x="703035" y="2791613"/>
                <a:ext cx="2303860" cy="2763395"/>
                <a:chOff x="667909" y="2831346"/>
                <a:chExt cx="2303860" cy="2763395"/>
              </a:xfrm>
            </p:grpSpPr>
            <p:sp>
              <p:nvSpPr>
                <p:cNvPr id="14" name="任意多边形: 形状 13">
                  <a:extLst>
                    <a:ext uri="{FF2B5EF4-FFF2-40B4-BE49-F238E27FC236}">
                      <a16:creationId xmlns:a16="http://schemas.microsoft.com/office/drawing/2014/main" id="{87CB537F-2514-488C-9645-1F6ACEAEBECF}"/>
                    </a:ext>
                  </a:extLst>
                </p:cNvPr>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 fmla="*/ 2422212 w 2513652"/>
                    <a:gd name="connsiteY0" fmla="*/ 2452564 h 2544004"/>
                    <a:gd name="connsiteX1" fmla="*/ 1086 w 2513652"/>
                    <a:gd name="connsiteY1" fmla="*/ 2452564 h 2544004"/>
                    <a:gd name="connsiteX2" fmla="*/ 0 w 2513652"/>
                    <a:gd name="connsiteY2" fmla="*/ 2429638 h 2544004"/>
                    <a:gd name="connsiteX3" fmla="*/ 2181576 w 2513652"/>
                    <a:gd name="connsiteY3" fmla="*/ 12152 h 2544004"/>
                    <a:gd name="connsiteX4" fmla="*/ 2422212 w 2513652"/>
                    <a:gd name="connsiteY4" fmla="*/ 0 h 2544004"/>
                    <a:gd name="connsiteX5" fmla="*/ 2513652 w 2513652"/>
                    <a:gd name="connsiteY5" fmla="*/ 2544004 h 2544004"/>
                    <a:gd name="connsiteX0" fmla="*/ 1086 w 2513652"/>
                    <a:gd name="connsiteY0" fmla="*/ 2452564 h 2544004"/>
                    <a:gd name="connsiteX1" fmla="*/ 0 w 2513652"/>
                    <a:gd name="connsiteY1" fmla="*/ 2429638 h 2544004"/>
                    <a:gd name="connsiteX2" fmla="*/ 2181576 w 2513652"/>
                    <a:gd name="connsiteY2" fmla="*/ 12152 h 2544004"/>
                    <a:gd name="connsiteX3" fmla="*/ 2422212 w 2513652"/>
                    <a:gd name="connsiteY3" fmla="*/ 0 h 2544004"/>
                    <a:gd name="connsiteX4" fmla="*/ 2513652 w 2513652"/>
                    <a:gd name="connsiteY4" fmla="*/ 2544004 h 2544004"/>
                    <a:gd name="connsiteX0" fmla="*/ 1086 w 2422212"/>
                    <a:gd name="connsiteY0" fmla="*/ 2452564 h 2452564"/>
                    <a:gd name="connsiteX1" fmla="*/ 0 w 2422212"/>
                    <a:gd name="connsiteY1" fmla="*/ 2429638 h 2452564"/>
                    <a:gd name="connsiteX2" fmla="*/ 2181576 w 2422212"/>
                    <a:gd name="connsiteY2" fmla="*/ 12152 h 2452564"/>
                    <a:gd name="connsiteX3" fmla="*/ 2422212 w 2422212"/>
                    <a:gd name="connsiteY3" fmla="*/ 0 h 2452564"/>
                  </a:gdLst>
                  <a:ahLst/>
                  <a:cxnLst>
                    <a:cxn ang="0">
                      <a:pos x="connsiteX0" y="connsiteY0"/>
                    </a:cxn>
                    <a:cxn ang="0">
                      <a:pos x="connsiteX1" y="connsiteY1"/>
                    </a:cxn>
                    <a:cxn ang="0">
                      <a:pos x="connsiteX2" y="connsiteY2"/>
                    </a:cxn>
                    <a:cxn ang="0">
                      <a:pos x="connsiteX3" y="connsiteY3"/>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68899CAF-78A8-4756-B081-66063D7B10E5}"/>
                    </a:ext>
                  </a:extLst>
                </p:cNvPr>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06333FFF-5688-4F93-9839-C31FDDAB49F9}"/>
                  </a:ext>
                </a:extLst>
              </p:cNvPr>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图片占位符 16">
            <a:extLst>
              <a:ext uri="{FF2B5EF4-FFF2-40B4-BE49-F238E27FC236}">
                <a16:creationId xmlns:a16="http://schemas.microsoft.com/office/drawing/2014/main" id="{81E97ED8-AB58-4D06-9D80-B989AC3501DA}"/>
              </a:ext>
            </a:extLst>
          </p:cNvPr>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a:extLst>
              <a:ext uri="{FF2B5EF4-FFF2-40B4-BE49-F238E27FC236}">
                <a16:creationId xmlns:a16="http://schemas.microsoft.com/office/drawing/2014/main" id="{BC7B29BC-2EFB-4898-935D-6555CD278FB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a:extLst>
                <a:ext uri="{FF2B5EF4-FFF2-40B4-BE49-F238E27FC236}">
                  <a16:creationId xmlns:a16="http://schemas.microsoft.com/office/drawing/2014/main" id="{A8CD631D-865C-4B12-BE50-33850BEE710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a:extLst>
                <a:ext uri="{FF2B5EF4-FFF2-40B4-BE49-F238E27FC236}">
                  <a16:creationId xmlns:a16="http://schemas.microsoft.com/office/drawing/2014/main" id="{BDDD1872-3AD5-452B-97E2-AA2D6E61CA4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a:extLst>
                <a:ext uri="{FF2B5EF4-FFF2-40B4-BE49-F238E27FC236}">
                  <a16:creationId xmlns:a16="http://schemas.microsoft.com/office/drawing/2014/main" id="{18B3E5A3-0E42-4D36-BD1B-5F0FEA71DB3E}"/>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a:extLst>
                <a:ext uri="{FF2B5EF4-FFF2-40B4-BE49-F238E27FC236}">
                  <a16:creationId xmlns:a16="http://schemas.microsoft.com/office/drawing/2014/main" id="{40241421-76BC-4EE5-8C0D-69E50E86F9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a:extLst>
                <a:ext uri="{FF2B5EF4-FFF2-40B4-BE49-F238E27FC236}">
                  <a16:creationId xmlns:a16="http://schemas.microsoft.com/office/drawing/2014/main" id="{656037F2-C138-40D7-8425-3DCDFC3E7EAD}"/>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a:extLst>
                <a:ext uri="{FF2B5EF4-FFF2-40B4-BE49-F238E27FC236}">
                  <a16:creationId xmlns:a16="http://schemas.microsoft.com/office/drawing/2014/main" id="{9191F881-30AC-4421-8BEF-B3B194959CA9}"/>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a:extLst>
                <a:ext uri="{FF2B5EF4-FFF2-40B4-BE49-F238E27FC236}">
                  <a16:creationId xmlns:a16="http://schemas.microsoft.com/office/drawing/2014/main" id="{9F6EF83B-0289-497A-9AD9-AB91823193D0}"/>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a:extLst>
                <a:ext uri="{FF2B5EF4-FFF2-40B4-BE49-F238E27FC236}">
                  <a16:creationId xmlns:a16="http://schemas.microsoft.com/office/drawing/2014/main" id="{9363C73E-0286-4602-BA4D-8D4F99658DB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a:extLst>
                <a:ext uri="{FF2B5EF4-FFF2-40B4-BE49-F238E27FC236}">
                  <a16:creationId xmlns:a16="http://schemas.microsoft.com/office/drawing/2014/main" id="{C67E67C5-5910-4440-B3BC-7B18C08DCCE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a:extLst>
                <a:ext uri="{FF2B5EF4-FFF2-40B4-BE49-F238E27FC236}">
                  <a16:creationId xmlns:a16="http://schemas.microsoft.com/office/drawing/2014/main" id="{2720BD37-FD4C-461C-9968-047D06A1F32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a:extLst>
                <a:ext uri="{FF2B5EF4-FFF2-40B4-BE49-F238E27FC236}">
                  <a16:creationId xmlns:a16="http://schemas.microsoft.com/office/drawing/2014/main" id="{CEAA37DA-C869-473E-8986-A4E1D6AA450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a:extLst>
                <a:ext uri="{FF2B5EF4-FFF2-40B4-BE49-F238E27FC236}">
                  <a16:creationId xmlns:a16="http://schemas.microsoft.com/office/drawing/2014/main" id="{6C3F48E3-5834-4A77-9BE0-C9A98EADB389}"/>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a:extLst>
                <a:ext uri="{FF2B5EF4-FFF2-40B4-BE49-F238E27FC236}">
                  <a16:creationId xmlns:a16="http://schemas.microsoft.com/office/drawing/2014/main" id="{B5CFDC36-05C8-489E-9C6E-56F8CCE3AC6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a:extLst>
                <a:ext uri="{FF2B5EF4-FFF2-40B4-BE49-F238E27FC236}">
                  <a16:creationId xmlns:a16="http://schemas.microsoft.com/office/drawing/2014/main" id="{7F51A8DA-DDF1-480B-AB63-403785C7B9F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2" name="文本框 31">
            <a:extLst>
              <a:ext uri="{FF2B5EF4-FFF2-40B4-BE49-F238E27FC236}">
                <a16:creationId xmlns:a16="http://schemas.microsoft.com/office/drawing/2014/main" id="{65517616-C671-4F0E-BD7E-8C6ECCAC1725}"/>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9" name="矩形: 圆角 78">
            <a:extLst>
              <a:ext uri="{FF2B5EF4-FFF2-40B4-BE49-F238E27FC236}">
                <a16:creationId xmlns:a16="http://schemas.microsoft.com/office/drawing/2014/main" id="{035B8D2A-43A2-4407-A220-A149590E2EF7}"/>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1F51E45-3002-44CF-938B-2F25F6CDD35B}"/>
              </a:ext>
            </a:extLst>
          </p:cNvPr>
          <p:cNvGrpSpPr/>
          <p:nvPr userDrawn="1"/>
        </p:nvGrpSpPr>
        <p:grpSpPr>
          <a:xfrm>
            <a:off x="237423" y="135299"/>
            <a:ext cx="847682" cy="847682"/>
            <a:chOff x="237423" y="135299"/>
            <a:chExt cx="847682" cy="847682"/>
          </a:xfrm>
        </p:grpSpPr>
        <p:sp>
          <p:nvSpPr>
            <p:cNvPr id="81" name="椭圆 80">
              <a:extLst>
                <a:ext uri="{FF2B5EF4-FFF2-40B4-BE49-F238E27FC236}">
                  <a16:creationId xmlns:a16="http://schemas.microsoft.com/office/drawing/2014/main" id="{A2075834-7CF6-49DC-906C-7027DB9B2AA9}"/>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6513DCB0-0172-446C-9035-63937335E324}"/>
                </a:ext>
              </a:extLst>
            </p:cNvPr>
            <p:cNvGrpSpPr/>
            <p:nvPr/>
          </p:nvGrpSpPr>
          <p:grpSpPr>
            <a:xfrm>
              <a:off x="293735" y="191234"/>
              <a:ext cx="735058" cy="735811"/>
              <a:chOff x="3497262" y="849313"/>
              <a:chExt cx="4651376" cy="4656138"/>
            </a:xfrm>
            <a:solidFill>
              <a:schemeClr val="accent1"/>
            </a:solidFill>
          </p:grpSpPr>
          <p:sp>
            <p:nvSpPr>
              <p:cNvPr id="83" name="Freeform 7">
                <a:extLst>
                  <a:ext uri="{FF2B5EF4-FFF2-40B4-BE49-F238E27FC236}">
                    <a16:creationId xmlns:a16="http://schemas.microsoft.com/office/drawing/2014/main" id="{54379FBD-1B40-4C81-B7C3-A89D5C546C9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AEC09464-0138-4C5E-A848-E65478086F1F}"/>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789E8E97-3F90-4DD1-98BC-19E9638F23E7}"/>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C37C9AF7-AF48-45D4-BC05-465450B9C3F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265CAAE2-2227-4638-A6B7-02152031967C}"/>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245C728B-137A-4FC0-9C2C-2AADCB5DB06A}"/>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5AE189C-633F-4879-B9AC-FEBAB8DD16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0DE9F9D0-D7F3-4EB3-98F9-2043C46E1BE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B0F6E88D-81B0-46BD-A491-CE05B563D03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EFB5C5B7-B6DD-4B50-9930-25086831FE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3BACE896-075D-45CF-8441-C716D9169B6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E2F4A89B-6E56-48F5-84E7-1EBB2B41A0E6}"/>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6C9F540E-34FB-4102-8FFC-CA87241132CF}"/>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833E333D-5631-4C2A-AEDF-627AA1BF02DB}"/>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2724BC0C-1A87-4833-A5A8-FAD68175A0F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B96CF82B-3BE5-4537-A9C7-7C20215E28A9}"/>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F7568CF8-8451-4548-97C9-560C775D7CD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FFD4888-CD80-4838-8FCC-274A2A3FE7D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F23A028B-60D1-4DC9-B53C-88CFE039CD1B}"/>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46806C70-31E5-4A59-ACAF-A9397D4C0978}"/>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2067DC2-839F-4D21-8271-487B4B7BC5E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CC961280-6D51-41BD-9904-9B9C59B2E132}"/>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726FCAA5-C384-47B2-BA6F-D8040E2C650F}"/>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278E199E-2982-4E5B-99AF-795D3C20AB2A}"/>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083E4AFF-503E-4375-8663-9C19CB98758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57034F5-A5CE-4867-B766-CEAF5FDF19E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B677324F-5B8A-40C4-8391-10536492A41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
                <a:extLst>
                  <a:ext uri="{FF2B5EF4-FFF2-40B4-BE49-F238E27FC236}">
                    <a16:creationId xmlns:a16="http://schemas.microsoft.com/office/drawing/2014/main" id="{33C5FBA6-8425-41A9-BB6D-6D07D770B9B1}"/>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
                <a:extLst>
                  <a:ext uri="{FF2B5EF4-FFF2-40B4-BE49-F238E27FC236}">
                    <a16:creationId xmlns:a16="http://schemas.microsoft.com/office/drawing/2014/main" id="{1EAEC72F-212E-446C-AC8E-51B5AAE5669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8">
                <a:extLst>
                  <a:ext uri="{FF2B5EF4-FFF2-40B4-BE49-F238E27FC236}">
                    <a16:creationId xmlns:a16="http://schemas.microsoft.com/office/drawing/2014/main" id="{D50BB0F3-91EE-4F6E-9DEB-F28A167C09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9">
                <a:extLst>
                  <a:ext uri="{FF2B5EF4-FFF2-40B4-BE49-F238E27FC236}">
                    <a16:creationId xmlns:a16="http://schemas.microsoft.com/office/drawing/2014/main" id="{047F238E-6F04-470C-82C7-C3232EF593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0">
                <a:extLst>
                  <a:ext uri="{FF2B5EF4-FFF2-40B4-BE49-F238E27FC236}">
                    <a16:creationId xmlns:a16="http://schemas.microsoft.com/office/drawing/2014/main" id="{F35DFDBF-6605-4D02-9DCA-56168E3C50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
                <a:extLst>
                  <a:ext uri="{FF2B5EF4-FFF2-40B4-BE49-F238E27FC236}">
                    <a16:creationId xmlns:a16="http://schemas.microsoft.com/office/drawing/2014/main" id="{90CCF1FE-F9BC-445B-B66C-213050E2C6AC}"/>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2">
                <a:extLst>
                  <a:ext uri="{FF2B5EF4-FFF2-40B4-BE49-F238E27FC236}">
                    <a16:creationId xmlns:a16="http://schemas.microsoft.com/office/drawing/2014/main" id="{D905DB53-A024-4886-ACAE-105074A9598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3">
                <a:extLst>
                  <a:ext uri="{FF2B5EF4-FFF2-40B4-BE49-F238E27FC236}">
                    <a16:creationId xmlns:a16="http://schemas.microsoft.com/office/drawing/2014/main" id="{AEA2733B-C491-413B-9F77-12194F2518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4">
                <a:extLst>
                  <a:ext uri="{FF2B5EF4-FFF2-40B4-BE49-F238E27FC236}">
                    <a16:creationId xmlns:a16="http://schemas.microsoft.com/office/drawing/2014/main" id="{C5573E1C-CC07-42B3-8560-71EDBB4AE005}"/>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5">
                <a:extLst>
                  <a:ext uri="{FF2B5EF4-FFF2-40B4-BE49-F238E27FC236}">
                    <a16:creationId xmlns:a16="http://schemas.microsoft.com/office/drawing/2014/main" id="{1C624D3D-4DBD-4AF7-AC6F-E17D0ED28F73}"/>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
                <a:extLst>
                  <a:ext uri="{FF2B5EF4-FFF2-40B4-BE49-F238E27FC236}">
                    <a16:creationId xmlns:a16="http://schemas.microsoft.com/office/drawing/2014/main" id="{E164F06B-EDA0-41A2-AF5E-DB23B82EE88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
                <a:extLst>
                  <a:ext uri="{FF2B5EF4-FFF2-40B4-BE49-F238E27FC236}">
                    <a16:creationId xmlns:a16="http://schemas.microsoft.com/office/drawing/2014/main" id="{A74A5B77-777E-41BC-8226-CD1747C014E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8">
                <a:extLst>
                  <a:ext uri="{FF2B5EF4-FFF2-40B4-BE49-F238E27FC236}">
                    <a16:creationId xmlns:a16="http://schemas.microsoft.com/office/drawing/2014/main" id="{FE43F964-C3BF-402E-850B-BBEBB8BB8D4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3" name="文本占位符 65">
            <a:extLst>
              <a:ext uri="{FF2B5EF4-FFF2-40B4-BE49-F238E27FC236}">
                <a16:creationId xmlns:a16="http://schemas.microsoft.com/office/drawing/2014/main" id="{DA6439BD-1319-42E7-98A9-1FEA02E6A1A2}"/>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45985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E6AFB2F1-50F3-4A88-875A-A4CBB56723F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8F92E488-E117-4FA0-8338-0061F7FE943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DFCE4918-A96B-427E-8510-572712F198D7}"/>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D0BD6987-792C-4AFE-96FF-3D932E06966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2C583795-5E83-4D06-A9CA-4DFA5ACACDA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714FC9DD-229B-4403-827D-5DCABBB886D0}"/>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A92BCBA2-B09C-4DFC-BD47-0AD5D4E85CE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B715171A-5531-4011-9D02-8ADBAC29347A}"/>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4E03F7-86FD-44DB-A01D-1532DE22E15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7F9B46B0-86F5-4505-B3BA-F46133EFD2C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19F3356C-2371-46A5-BF9F-04F3443EF60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105CEDF0-A180-4613-B968-212F57F147E6}"/>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A50891E9-CB53-455B-809D-93E038FA6B5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DC2F24F-3905-45E2-8014-EF2847D4DE72}"/>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BEC0843-6264-4CD8-ACA0-B825B24BE85C}"/>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8D78DC04-DFD2-4009-A81D-7DEF86ABF1E2}"/>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FC6A0355-C186-4732-8E35-F9B915A270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BA42A-F6F7-40C7-8197-1C3F36684A6C}"/>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a:extLst>
              <a:ext uri="{FF2B5EF4-FFF2-40B4-BE49-F238E27FC236}">
                <a16:creationId xmlns:a16="http://schemas.microsoft.com/office/drawing/2014/main" id="{EE37D6DB-F08F-4C14-8056-BCC83AF889A9}"/>
              </a:ext>
            </a:extLst>
          </p:cNvPr>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644A2B7-DCD1-4695-AE9C-FD0D20560445}"/>
              </a:ext>
            </a:extLst>
          </p:cNvPr>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53D80B27-EF4A-442F-8B99-161E4C9612C3}"/>
              </a:ext>
            </a:extLst>
          </p:cNvPr>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a:extLst>
              <a:ext uri="{FF2B5EF4-FFF2-40B4-BE49-F238E27FC236}">
                <a16:creationId xmlns:a16="http://schemas.microsoft.com/office/drawing/2014/main" id="{B35CDC35-D144-4500-A489-A85565087D64}"/>
              </a:ext>
            </a:extLst>
          </p:cNvPr>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34" name="文本框 33">
            <a:extLst>
              <a:ext uri="{FF2B5EF4-FFF2-40B4-BE49-F238E27FC236}">
                <a16:creationId xmlns:a16="http://schemas.microsoft.com/office/drawing/2014/main" id="{B50BBC86-1EB7-418E-A96B-70D29C1F4FD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DD033D8C-FD83-4935-8519-727E3F185A28}"/>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A0FBFC7E-BE3F-4FC8-89B1-658D05DBB580}"/>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6E3E64F9-E9EF-4745-B440-D23424BB870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C87D0BF-D3EC-4964-AF60-3D1F1D7D4077}"/>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0FAA630A-25F4-4E39-8A46-B5756EBEC878}"/>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CB9FC382-D315-4926-BC19-CB3655A574E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2EF4FA44-18DD-44BC-85A1-FF62232953C4}"/>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2C8D4B72-88A0-4DCC-A8DF-6EA1318A331A}"/>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DE21D8E3-26D8-4BE7-BAC0-FB1C56270B94}"/>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01C8846-04DB-4190-A303-6B0F2108E77D}"/>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04F56896-89D2-4E02-9320-FADE7E46EB0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11358C19-F136-4660-9AC5-F089F6ACC13A}"/>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2E9A6A28-E2FB-4C74-B8AD-8C9EBF094570}"/>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CC38B499-B6F3-4CEB-B3B5-5B7A4D8318DD}"/>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97EA0193-1A35-49E8-922F-8E1E6B89785E}"/>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342A6D35-921D-4434-8E17-FFBFB6ECC8CA}"/>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5A90669E-A68A-4BE6-BB9D-C3AE8D8AF87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ABB29E96-C700-40B7-938C-2A82C04621ED}"/>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374DE00F-983B-4146-A5E5-990BEEB6847A}"/>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21FDA46-8CE1-4785-869D-E004294769D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0FB4093-D7C3-4612-A2C6-C004D88EB591}"/>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3839738A-C478-4083-AB15-49B5F9DC4EB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528B2271-7A7F-4F1D-B411-D8BF0E39485F}"/>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8567B9C5-6F1B-4207-845D-92BF6A4AA40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BF90CAFA-2AF6-4C07-88E0-8A02C9D0379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474C04BA-EC23-46CA-8BC2-5C6160C19FDA}"/>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FEDF5026-C8DC-4B08-BA57-3BB7949AE41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EBF8ADFB-D7E6-473D-9BF5-150172450976}"/>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A9D3F65A-C76E-4A35-B22A-709AF4BA6FE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D3898FC6-DEA3-4716-BFB9-4E8C402162B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21A987FC-BCEA-453D-89FE-6B09FD94A67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76B237C-A27F-4F4A-8D5C-39C9E9642BEB}"/>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ED1AA0D4-7D44-47BC-8D4B-724167D246DE}"/>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35CF250E-231A-4F5D-A846-A1A771D7BCC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35866ADF-5F22-4B89-AB02-05B8F6B2A2A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A0AE03FB-8065-4548-800C-47F71FEB991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734E47FE-F046-4A78-AA16-687EA402DA0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1157A3A9-8F71-4922-9630-D96D0C29A5C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F2A72F4B-67BF-4083-91A7-1D5245750DB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77B7711-FDCA-4F86-BB8C-E2AC2BD398A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82B54152-DF2F-4091-9FA3-47994BDBC28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8B9EA9CB-8BFC-432C-8C9A-DF058CA5200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C2EF741E-73E1-43FA-B8E8-BFB79BC6C7C9}"/>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33CBCE44-E616-4249-982D-7345F02888D0}"/>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856BC79B-8F39-484B-8029-3046378FE9F7}"/>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20546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75B365E-4485-4899-969D-082C532EF42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a:extLst>
                <a:ext uri="{FF2B5EF4-FFF2-40B4-BE49-F238E27FC236}">
                  <a16:creationId xmlns:a16="http://schemas.microsoft.com/office/drawing/2014/main" id="{4F691607-D047-4B9E-A274-06456D734FC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a:extLst>
                <a:ext uri="{FF2B5EF4-FFF2-40B4-BE49-F238E27FC236}">
                  <a16:creationId xmlns:a16="http://schemas.microsoft.com/office/drawing/2014/main" id="{2B3BBCF5-DF7D-4D77-9D9E-DF75DD8515D4}"/>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a:extLst>
                <a:ext uri="{FF2B5EF4-FFF2-40B4-BE49-F238E27FC236}">
                  <a16:creationId xmlns:a16="http://schemas.microsoft.com/office/drawing/2014/main" id="{D7F88F7D-9A16-43E8-8BC2-DB0F2FA50789}"/>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a:extLst>
                <a:ext uri="{FF2B5EF4-FFF2-40B4-BE49-F238E27FC236}">
                  <a16:creationId xmlns:a16="http://schemas.microsoft.com/office/drawing/2014/main" id="{F725189C-18DB-488F-AD32-3FBE05F4F06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a:extLst>
                <a:ext uri="{FF2B5EF4-FFF2-40B4-BE49-F238E27FC236}">
                  <a16:creationId xmlns:a16="http://schemas.microsoft.com/office/drawing/2014/main" id="{4BF17168-410A-42DF-9ED7-AB391CAA16A7}"/>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a:extLst>
                <a:ext uri="{FF2B5EF4-FFF2-40B4-BE49-F238E27FC236}">
                  <a16:creationId xmlns:a16="http://schemas.microsoft.com/office/drawing/2014/main" id="{75F0D723-81C2-40CE-B170-8E9F3CE101C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a:extLst>
                <a:ext uri="{FF2B5EF4-FFF2-40B4-BE49-F238E27FC236}">
                  <a16:creationId xmlns:a16="http://schemas.microsoft.com/office/drawing/2014/main" id="{883D534A-8519-417C-897D-1262AF50651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a:extLst>
                <a:ext uri="{FF2B5EF4-FFF2-40B4-BE49-F238E27FC236}">
                  <a16:creationId xmlns:a16="http://schemas.microsoft.com/office/drawing/2014/main" id="{3F9524DA-F43B-48B7-88AD-8358967FF21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a:extLst>
                <a:ext uri="{FF2B5EF4-FFF2-40B4-BE49-F238E27FC236}">
                  <a16:creationId xmlns:a16="http://schemas.microsoft.com/office/drawing/2014/main" id="{AE044835-922E-4081-ACF8-DC975A0D0A92}"/>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a:extLst>
                <a:ext uri="{FF2B5EF4-FFF2-40B4-BE49-F238E27FC236}">
                  <a16:creationId xmlns:a16="http://schemas.microsoft.com/office/drawing/2014/main" id="{BCEC684E-8E8B-44F8-9D3C-9D012AEFD66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a:extLst>
                <a:ext uri="{FF2B5EF4-FFF2-40B4-BE49-F238E27FC236}">
                  <a16:creationId xmlns:a16="http://schemas.microsoft.com/office/drawing/2014/main" id="{F3AD3879-F506-4497-BAC8-834458A4E89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a:extLst>
                <a:ext uri="{FF2B5EF4-FFF2-40B4-BE49-F238E27FC236}">
                  <a16:creationId xmlns:a16="http://schemas.microsoft.com/office/drawing/2014/main" id="{A9E8448F-161C-4AA5-A2FB-B652140480BA}"/>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a:extLst>
                <a:ext uri="{FF2B5EF4-FFF2-40B4-BE49-F238E27FC236}">
                  <a16:creationId xmlns:a16="http://schemas.microsoft.com/office/drawing/2014/main" id="{B058C80E-3E09-4086-91B1-938C0732732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a:extLst>
                <a:ext uri="{FF2B5EF4-FFF2-40B4-BE49-F238E27FC236}">
                  <a16:creationId xmlns:a16="http://schemas.microsoft.com/office/drawing/2014/main" id="{6E7284BC-807B-45D0-9BDC-4EA1932FCDE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EEDE9C44-89A3-410A-AC08-EC3C02EFA579}"/>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87874B06-1C90-48DE-9422-75119484D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C235D1-D3E2-4BEF-B903-43B328EDA9AB}"/>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a:extLst>
              <a:ext uri="{FF2B5EF4-FFF2-40B4-BE49-F238E27FC236}">
                <a16:creationId xmlns:a16="http://schemas.microsoft.com/office/drawing/2014/main" id="{B3132F67-88B4-4450-AE02-17E56801FE78}"/>
              </a:ext>
            </a:extLst>
          </p:cNvPr>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09F61FC3-D69D-43A0-BD89-632D21887442}"/>
              </a:ext>
            </a:extLst>
          </p:cNvPr>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3212206-7059-4EE3-BA15-9BE27E629DDC}"/>
              </a:ext>
            </a:extLst>
          </p:cNvPr>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DDC176ED-3D39-4255-82B4-C94FCDA1275D}"/>
              </a:ext>
            </a:extLst>
          </p:cNvPr>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3EB502E-1B6A-4D57-AFE0-2F165DA2AE71}"/>
              </a:ext>
            </a:extLst>
          </p:cNvPr>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6A99F11-7D6F-47D1-9EE2-73E49542C021}"/>
              </a:ext>
            </a:extLst>
          </p:cNvPr>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图片占位符 16">
            <a:extLst>
              <a:ext uri="{FF2B5EF4-FFF2-40B4-BE49-F238E27FC236}">
                <a16:creationId xmlns:a16="http://schemas.microsoft.com/office/drawing/2014/main" id="{963ADA0D-813F-4CAC-8E6E-A1619F94C1D6}"/>
              </a:ext>
            </a:extLst>
          </p:cNvPr>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a:extLst>
              <a:ext uri="{FF2B5EF4-FFF2-40B4-BE49-F238E27FC236}">
                <a16:creationId xmlns:a16="http://schemas.microsoft.com/office/drawing/2014/main" id="{9FAB6907-0D84-4C41-8A4D-8E0C7181FF27}"/>
              </a:ext>
            </a:extLst>
          </p:cNvPr>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a:extLst>
              <a:ext uri="{FF2B5EF4-FFF2-40B4-BE49-F238E27FC236}">
                <a16:creationId xmlns:a16="http://schemas.microsoft.com/office/drawing/2014/main" id="{1038B5F2-5256-4AFD-8D69-ED6303ACD1CB}"/>
              </a:ext>
            </a:extLst>
          </p:cNvPr>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33" name="文本框 32">
            <a:extLst>
              <a:ext uri="{FF2B5EF4-FFF2-40B4-BE49-F238E27FC236}">
                <a16:creationId xmlns:a16="http://schemas.microsoft.com/office/drawing/2014/main" id="{8A07D026-E51E-4C26-A966-BEC534E00650}"/>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0" name="矩形: 圆角 79">
            <a:extLst>
              <a:ext uri="{FF2B5EF4-FFF2-40B4-BE49-F238E27FC236}">
                <a16:creationId xmlns:a16="http://schemas.microsoft.com/office/drawing/2014/main" id="{324DE871-CB40-4CF0-AEF0-5281E42ECF5D}"/>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5F731EE-FE89-49B4-B861-A36617384AE1}"/>
              </a:ext>
            </a:extLst>
          </p:cNvPr>
          <p:cNvGrpSpPr/>
          <p:nvPr userDrawn="1"/>
        </p:nvGrpSpPr>
        <p:grpSpPr>
          <a:xfrm>
            <a:off x="237423" y="135299"/>
            <a:ext cx="847682" cy="847682"/>
            <a:chOff x="237423" y="135299"/>
            <a:chExt cx="847682" cy="847682"/>
          </a:xfrm>
        </p:grpSpPr>
        <p:sp>
          <p:nvSpPr>
            <p:cNvPr id="82" name="椭圆 81">
              <a:extLst>
                <a:ext uri="{FF2B5EF4-FFF2-40B4-BE49-F238E27FC236}">
                  <a16:creationId xmlns:a16="http://schemas.microsoft.com/office/drawing/2014/main" id="{41701585-E658-4EB0-A1EB-3D95843CB71E}"/>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649AB8A-9D43-40B3-8BD5-8FD0CC693653}"/>
                </a:ext>
              </a:extLst>
            </p:cNvPr>
            <p:cNvGrpSpPr/>
            <p:nvPr/>
          </p:nvGrpSpPr>
          <p:grpSpPr>
            <a:xfrm>
              <a:off x="293735" y="191234"/>
              <a:ext cx="735058" cy="735811"/>
              <a:chOff x="3497262" y="849313"/>
              <a:chExt cx="4651376" cy="4656138"/>
            </a:xfrm>
            <a:solidFill>
              <a:schemeClr val="accent1"/>
            </a:solidFill>
          </p:grpSpPr>
          <p:sp>
            <p:nvSpPr>
              <p:cNvPr id="84" name="Freeform 7">
                <a:extLst>
                  <a:ext uri="{FF2B5EF4-FFF2-40B4-BE49-F238E27FC236}">
                    <a16:creationId xmlns:a16="http://schemas.microsoft.com/office/drawing/2014/main" id="{AC79949B-2EE0-4BA3-AB9A-5A0CF34F03FB}"/>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3B1671D5-9BD9-4636-9FDF-5A5BEBF59B82}"/>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0D5000DF-DF88-4D50-AFA4-A905FE854AA0}"/>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
                <a:extLst>
                  <a:ext uri="{FF2B5EF4-FFF2-40B4-BE49-F238E27FC236}">
                    <a16:creationId xmlns:a16="http://schemas.microsoft.com/office/drawing/2014/main" id="{1518384C-6D3B-42EF-91D6-442B6B626BD7}"/>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2">
                <a:extLst>
                  <a:ext uri="{FF2B5EF4-FFF2-40B4-BE49-F238E27FC236}">
                    <a16:creationId xmlns:a16="http://schemas.microsoft.com/office/drawing/2014/main" id="{59FCF378-0186-44BF-A4AC-EB4EF0579B9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
                <a:extLst>
                  <a:ext uri="{FF2B5EF4-FFF2-40B4-BE49-F238E27FC236}">
                    <a16:creationId xmlns:a16="http://schemas.microsoft.com/office/drawing/2014/main" id="{39E4463E-3A5F-474B-ABBE-86F9DF2A070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
                <a:extLst>
                  <a:ext uri="{FF2B5EF4-FFF2-40B4-BE49-F238E27FC236}">
                    <a16:creationId xmlns:a16="http://schemas.microsoft.com/office/drawing/2014/main" id="{11A6493C-D1BD-441F-AA85-99E7CAAAB3D1}"/>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5">
                <a:extLst>
                  <a:ext uri="{FF2B5EF4-FFF2-40B4-BE49-F238E27FC236}">
                    <a16:creationId xmlns:a16="http://schemas.microsoft.com/office/drawing/2014/main" id="{236FC87A-D6CB-418B-87A9-489570E3D3A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5E3C66AE-2B48-403B-9823-C77556A75234}"/>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95564AFB-67D9-4688-A183-4FF83F5F80A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8">
                <a:extLst>
                  <a:ext uri="{FF2B5EF4-FFF2-40B4-BE49-F238E27FC236}">
                    <a16:creationId xmlns:a16="http://schemas.microsoft.com/office/drawing/2014/main" id="{6734539B-D8C6-4CA1-B3F4-7532E62D9D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
                <a:extLst>
                  <a:ext uri="{FF2B5EF4-FFF2-40B4-BE49-F238E27FC236}">
                    <a16:creationId xmlns:a16="http://schemas.microsoft.com/office/drawing/2014/main" id="{55FC6D35-23DF-4634-B00D-F2DEEC91A66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
                <a:extLst>
                  <a:ext uri="{FF2B5EF4-FFF2-40B4-BE49-F238E27FC236}">
                    <a16:creationId xmlns:a16="http://schemas.microsoft.com/office/drawing/2014/main" id="{9705F0A1-1B0E-443B-87C3-E9ACBB8BEFB2}"/>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1">
                <a:extLst>
                  <a:ext uri="{FF2B5EF4-FFF2-40B4-BE49-F238E27FC236}">
                    <a16:creationId xmlns:a16="http://schemas.microsoft.com/office/drawing/2014/main" id="{52B5B386-40B0-4ECC-B4BC-56C205A5F8C9}"/>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
                <a:extLst>
                  <a:ext uri="{FF2B5EF4-FFF2-40B4-BE49-F238E27FC236}">
                    <a16:creationId xmlns:a16="http://schemas.microsoft.com/office/drawing/2014/main" id="{BD8AAB02-2BC4-4E81-8446-09BCC2C363AE}"/>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
                <a:extLst>
                  <a:ext uri="{FF2B5EF4-FFF2-40B4-BE49-F238E27FC236}">
                    <a16:creationId xmlns:a16="http://schemas.microsoft.com/office/drawing/2014/main" id="{F9A2C6D6-942A-493B-B4D0-BE32552F401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4">
                <a:extLst>
                  <a:ext uri="{FF2B5EF4-FFF2-40B4-BE49-F238E27FC236}">
                    <a16:creationId xmlns:a16="http://schemas.microsoft.com/office/drawing/2014/main" id="{836EB190-BD3D-4C44-AEAB-38413C2678E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5">
                <a:extLst>
                  <a:ext uri="{FF2B5EF4-FFF2-40B4-BE49-F238E27FC236}">
                    <a16:creationId xmlns:a16="http://schemas.microsoft.com/office/drawing/2014/main" id="{2B16C0AF-752D-4116-A64E-CABF830227B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
                <a:extLst>
                  <a:ext uri="{FF2B5EF4-FFF2-40B4-BE49-F238E27FC236}">
                    <a16:creationId xmlns:a16="http://schemas.microsoft.com/office/drawing/2014/main" id="{6AFCD970-347B-48BE-A23D-9FFC5F026740}"/>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
                <a:extLst>
                  <a:ext uri="{FF2B5EF4-FFF2-40B4-BE49-F238E27FC236}">
                    <a16:creationId xmlns:a16="http://schemas.microsoft.com/office/drawing/2014/main" id="{688214F6-BCE4-47A8-B019-95C236C2304A}"/>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
                <a:extLst>
                  <a:ext uri="{FF2B5EF4-FFF2-40B4-BE49-F238E27FC236}">
                    <a16:creationId xmlns:a16="http://schemas.microsoft.com/office/drawing/2014/main" id="{EDF0FB1C-E092-4E26-8867-6E4CFCFCE9A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
                <a:extLst>
                  <a:ext uri="{FF2B5EF4-FFF2-40B4-BE49-F238E27FC236}">
                    <a16:creationId xmlns:a16="http://schemas.microsoft.com/office/drawing/2014/main" id="{2022620D-14B9-4A60-B6FD-FC1B079DB017}"/>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
                <a:extLst>
                  <a:ext uri="{FF2B5EF4-FFF2-40B4-BE49-F238E27FC236}">
                    <a16:creationId xmlns:a16="http://schemas.microsoft.com/office/drawing/2014/main" id="{3FA521CF-380E-4A2F-96BC-4470C80EE40C}"/>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1">
                <a:extLst>
                  <a:ext uri="{FF2B5EF4-FFF2-40B4-BE49-F238E27FC236}">
                    <a16:creationId xmlns:a16="http://schemas.microsoft.com/office/drawing/2014/main" id="{9CAD1B5B-CA69-4A09-A485-729DD524B89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2">
                <a:extLst>
                  <a:ext uri="{FF2B5EF4-FFF2-40B4-BE49-F238E27FC236}">
                    <a16:creationId xmlns:a16="http://schemas.microsoft.com/office/drawing/2014/main" id="{5022200F-0F00-4A8C-AF6A-71DB6252BA6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3">
                <a:extLst>
                  <a:ext uri="{FF2B5EF4-FFF2-40B4-BE49-F238E27FC236}">
                    <a16:creationId xmlns:a16="http://schemas.microsoft.com/office/drawing/2014/main" id="{4265A43C-D6A1-4C52-A183-7DA7A224C7B2}"/>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4">
                <a:extLst>
                  <a:ext uri="{FF2B5EF4-FFF2-40B4-BE49-F238E27FC236}">
                    <a16:creationId xmlns:a16="http://schemas.microsoft.com/office/drawing/2014/main" id="{2F9BAAC9-169C-4636-99A2-A29405CB7AE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3D446494-4ADA-4A53-853C-65AC691414B7}"/>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
                <a:extLst>
                  <a:ext uri="{FF2B5EF4-FFF2-40B4-BE49-F238E27FC236}">
                    <a16:creationId xmlns:a16="http://schemas.microsoft.com/office/drawing/2014/main" id="{8A5B20CC-4E29-47C0-A82D-DAC1DA70AE0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8">
                <a:extLst>
                  <a:ext uri="{FF2B5EF4-FFF2-40B4-BE49-F238E27FC236}">
                    <a16:creationId xmlns:a16="http://schemas.microsoft.com/office/drawing/2014/main" id="{0CD61C8F-4725-4F5B-98EC-086F36315490}"/>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9">
                <a:extLst>
                  <a:ext uri="{FF2B5EF4-FFF2-40B4-BE49-F238E27FC236}">
                    <a16:creationId xmlns:a16="http://schemas.microsoft.com/office/drawing/2014/main" id="{55430D2F-BCA1-4B7D-B70E-2E3548D752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0">
                <a:extLst>
                  <a:ext uri="{FF2B5EF4-FFF2-40B4-BE49-F238E27FC236}">
                    <a16:creationId xmlns:a16="http://schemas.microsoft.com/office/drawing/2014/main" id="{8ECCC7EE-2484-485A-A226-CE8D4AD9211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
                <a:extLst>
                  <a:ext uri="{FF2B5EF4-FFF2-40B4-BE49-F238E27FC236}">
                    <a16:creationId xmlns:a16="http://schemas.microsoft.com/office/drawing/2014/main" id="{591A7532-CE9C-4119-946F-4EBD7C03089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2">
                <a:extLst>
                  <a:ext uri="{FF2B5EF4-FFF2-40B4-BE49-F238E27FC236}">
                    <a16:creationId xmlns:a16="http://schemas.microsoft.com/office/drawing/2014/main" id="{92486D16-501D-4DF1-829B-E3CDF3E7D9C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3">
                <a:extLst>
                  <a:ext uri="{FF2B5EF4-FFF2-40B4-BE49-F238E27FC236}">
                    <a16:creationId xmlns:a16="http://schemas.microsoft.com/office/drawing/2014/main" id="{987B2A02-9D69-413C-A417-E5D24D6596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4">
                <a:extLst>
                  <a:ext uri="{FF2B5EF4-FFF2-40B4-BE49-F238E27FC236}">
                    <a16:creationId xmlns:a16="http://schemas.microsoft.com/office/drawing/2014/main" id="{9F62D97C-A2D2-4045-B9E6-F61E00174429}"/>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5">
                <a:extLst>
                  <a:ext uri="{FF2B5EF4-FFF2-40B4-BE49-F238E27FC236}">
                    <a16:creationId xmlns:a16="http://schemas.microsoft.com/office/drawing/2014/main" id="{EE85599A-1CB7-42ED-A5AC-EFBFE38A70F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6">
                <a:extLst>
                  <a:ext uri="{FF2B5EF4-FFF2-40B4-BE49-F238E27FC236}">
                    <a16:creationId xmlns:a16="http://schemas.microsoft.com/office/drawing/2014/main" id="{BF9C2111-16F1-405F-B096-DFFB7902858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7">
                <a:extLst>
                  <a:ext uri="{FF2B5EF4-FFF2-40B4-BE49-F238E27FC236}">
                    <a16:creationId xmlns:a16="http://schemas.microsoft.com/office/drawing/2014/main" id="{874F5082-F5D4-400A-943E-3CAF9998A83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8">
                <a:extLst>
                  <a:ext uri="{FF2B5EF4-FFF2-40B4-BE49-F238E27FC236}">
                    <a16:creationId xmlns:a16="http://schemas.microsoft.com/office/drawing/2014/main" id="{C8CFA897-E05B-4B76-A072-A74DA75E04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4" name="文本占位符 65">
            <a:extLst>
              <a:ext uri="{FF2B5EF4-FFF2-40B4-BE49-F238E27FC236}">
                <a16:creationId xmlns:a16="http://schemas.microsoft.com/office/drawing/2014/main" id="{34FDB319-B581-4254-83C4-18EDB0CD6030}"/>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312376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0CCB688E-D063-420B-96D7-23B6DFF124A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a:extLst>
                <a:ext uri="{FF2B5EF4-FFF2-40B4-BE49-F238E27FC236}">
                  <a16:creationId xmlns:a16="http://schemas.microsoft.com/office/drawing/2014/main" id="{C8B76147-23CD-4C55-B76E-7F3532CED47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a:extLst>
                <a:ext uri="{FF2B5EF4-FFF2-40B4-BE49-F238E27FC236}">
                  <a16:creationId xmlns:a16="http://schemas.microsoft.com/office/drawing/2014/main" id="{12AF45E5-429F-400A-ABAD-D272C5AEF725}"/>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a:extLst>
                <a:ext uri="{FF2B5EF4-FFF2-40B4-BE49-F238E27FC236}">
                  <a16:creationId xmlns:a16="http://schemas.microsoft.com/office/drawing/2014/main" id="{D35B0EAD-B1F4-457D-9AFD-DC066F8FC647}"/>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a:extLst>
                <a:ext uri="{FF2B5EF4-FFF2-40B4-BE49-F238E27FC236}">
                  <a16:creationId xmlns:a16="http://schemas.microsoft.com/office/drawing/2014/main" id="{86DBEC3F-973B-4262-BA66-757DE1FC246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a:extLst>
                <a:ext uri="{FF2B5EF4-FFF2-40B4-BE49-F238E27FC236}">
                  <a16:creationId xmlns:a16="http://schemas.microsoft.com/office/drawing/2014/main" id="{BD0B0387-48EB-4297-8924-D46B0D46BBF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a:extLst>
                <a:ext uri="{FF2B5EF4-FFF2-40B4-BE49-F238E27FC236}">
                  <a16:creationId xmlns:a16="http://schemas.microsoft.com/office/drawing/2014/main" id="{790A3AD9-13BD-4188-AA74-8E944EBFF36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a:extLst>
                <a:ext uri="{FF2B5EF4-FFF2-40B4-BE49-F238E27FC236}">
                  <a16:creationId xmlns:a16="http://schemas.microsoft.com/office/drawing/2014/main" id="{0505DB5D-709C-486F-B1F9-A14AAB84CFB8}"/>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a:extLst>
                <a:ext uri="{FF2B5EF4-FFF2-40B4-BE49-F238E27FC236}">
                  <a16:creationId xmlns:a16="http://schemas.microsoft.com/office/drawing/2014/main" id="{35781227-3C76-4A24-AAE7-4EFADC8CD1A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a:extLst>
                <a:ext uri="{FF2B5EF4-FFF2-40B4-BE49-F238E27FC236}">
                  <a16:creationId xmlns:a16="http://schemas.microsoft.com/office/drawing/2014/main" id="{73D0359C-643B-4BFE-8781-62B1C1626FD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a:extLst>
                <a:ext uri="{FF2B5EF4-FFF2-40B4-BE49-F238E27FC236}">
                  <a16:creationId xmlns:a16="http://schemas.microsoft.com/office/drawing/2014/main" id="{CD560938-CDD0-42A0-B9C1-3661584119D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a:extLst>
                <a:ext uri="{FF2B5EF4-FFF2-40B4-BE49-F238E27FC236}">
                  <a16:creationId xmlns:a16="http://schemas.microsoft.com/office/drawing/2014/main" id="{7DA4401F-49A9-44B5-B683-52AEFC4E5C89}"/>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63FC94C1-03A5-4159-9EB7-2FE845A87B5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a:extLst>
                <a:ext uri="{FF2B5EF4-FFF2-40B4-BE49-F238E27FC236}">
                  <a16:creationId xmlns:a16="http://schemas.microsoft.com/office/drawing/2014/main" id="{6110AD79-CA33-4798-AEE1-6060000DA6E9}"/>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a:extLst>
                <a:ext uri="{FF2B5EF4-FFF2-40B4-BE49-F238E27FC236}">
                  <a16:creationId xmlns:a16="http://schemas.microsoft.com/office/drawing/2014/main" id="{23AD98FB-1E6D-4DC9-A5F9-9F70A0549B4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a:extLst>
              <a:ext uri="{FF2B5EF4-FFF2-40B4-BE49-F238E27FC236}">
                <a16:creationId xmlns:a16="http://schemas.microsoft.com/office/drawing/2014/main" id="{971D84E5-D446-469E-ADA9-9E4DA7D5DB2D}"/>
              </a:ext>
            </a:extLst>
          </p:cNvPr>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a:extLst>
              <a:ext uri="{FF2B5EF4-FFF2-40B4-BE49-F238E27FC236}">
                <a16:creationId xmlns:a16="http://schemas.microsoft.com/office/drawing/2014/main" id="{F4900B30-7AF1-472F-BA8F-B615B5BB0992}"/>
              </a:ext>
            </a:extLst>
          </p:cNvPr>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a:extLst>
              <a:ext uri="{FF2B5EF4-FFF2-40B4-BE49-F238E27FC236}">
                <a16:creationId xmlns:a16="http://schemas.microsoft.com/office/drawing/2014/main" id="{49DEA0D9-5054-489D-884C-A0181300E3AC}"/>
              </a:ext>
            </a:extLst>
          </p:cNvPr>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a:extLst>
              <a:ext uri="{FF2B5EF4-FFF2-40B4-BE49-F238E27FC236}">
                <a16:creationId xmlns:a16="http://schemas.microsoft.com/office/drawing/2014/main" id="{B36FFFE9-8962-404E-82A4-617D891C2971}"/>
              </a:ext>
            </a:extLst>
          </p:cNvPr>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F87E8467-D685-4B38-8D3F-012F16B290CB}"/>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F0457BAE-35E5-40FB-9A87-B987CEEFAA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4230B-18F7-4363-BC84-BF828677D075}"/>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a:extLst>
              <a:ext uri="{FF2B5EF4-FFF2-40B4-BE49-F238E27FC236}">
                <a16:creationId xmlns:a16="http://schemas.microsoft.com/office/drawing/2014/main" id="{F2CE0355-6DB3-497A-9768-888B40643C8E}"/>
              </a:ext>
            </a:extLst>
          </p:cNvPr>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a:extLst>
              <a:ext uri="{FF2B5EF4-FFF2-40B4-BE49-F238E27FC236}">
                <a16:creationId xmlns:a16="http://schemas.microsoft.com/office/drawing/2014/main" id="{E12938B2-1742-4976-94B3-C6FC64DC2A74}"/>
              </a:ext>
            </a:extLst>
          </p:cNvPr>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a:extLst>
              <a:ext uri="{FF2B5EF4-FFF2-40B4-BE49-F238E27FC236}">
                <a16:creationId xmlns:a16="http://schemas.microsoft.com/office/drawing/2014/main" id="{AA9CA692-F649-41BA-A404-1B111B1990FA}"/>
              </a:ext>
            </a:extLst>
          </p:cNvPr>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a:extLst>
              <a:ext uri="{FF2B5EF4-FFF2-40B4-BE49-F238E27FC236}">
                <a16:creationId xmlns:a16="http://schemas.microsoft.com/office/drawing/2014/main" id="{1F1B30A4-C46E-441C-8CFE-2AFE5A7D46B2}"/>
              </a:ext>
            </a:extLst>
          </p:cNvPr>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42" name="文本框 41">
            <a:extLst>
              <a:ext uri="{FF2B5EF4-FFF2-40B4-BE49-F238E27FC236}">
                <a16:creationId xmlns:a16="http://schemas.microsoft.com/office/drawing/2014/main" id="{9560ADBE-53FE-4E1F-B496-3E46A04E54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9" name="矩形: 圆角 88">
            <a:extLst>
              <a:ext uri="{FF2B5EF4-FFF2-40B4-BE49-F238E27FC236}">
                <a16:creationId xmlns:a16="http://schemas.microsoft.com/office/drawing/2014/main" id="{D9B39F55-8117-4CD6-8149-D9F329B71FAC}"/>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a:extLst>
              <a:ext uri="{FF2B5EF4-FFF2-40B4-BE49-F238E27FC236}">
                <a16:creationId xmlns:a16="http://schemas.microsoft.com/office/drawing/2014/main" id="{554D6BFC-3993-45F6-B8A6-2CEE97188B06}"/>
              </a:ext>
            </a:extLst>
          </p:cNvPr>
          <p:cNvGrpSpPr/>
          <p:nvPr userDrawn="1"/>
        </p:nvGrpSpPr>
        <p:grpSpPr>
          <a:xfrm>
            <a:off x="237423" y="135299"/>
            <a:ext cx="847682" cy="847682"/>
            <a:chOff x="237423" y="135299"/>
            <a:chExt cx="847682" cy="847682"/>
          </a:xfrm>
        </p:grpSpPr>
        <p:sp>
          <p:nvSpPr>
            <p:cNvPr id="91" name="椭圆 90">
              <a:extLst>
                <a:ext uri="{FF2B5EF4-FFF2-40B4-BE49-F238E27FC236}">
                  <a16:creationId xmlns:a16="http://schemas.microsoft.com/office/drawing/2014/main" id="{DB38BE95-537C-45BA-9BA0-BB9C1C9F7DBD}"/>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AA584A68-4BB9-425E-92C8-D982EC7A4EA5}"/>
                </a:ext>
              </a:extLst>
            </p:cNvPr>
            <p:cNvGrpSpPr/>
            <p:nvPr/>
          </p:nvGrpSpPr>
          <p:grpSpPr>
            <a:xfrm>
              <a:off x="293735" y="191234"/>
              <a:ext cx="735058" cy="735811"/>
              <a:chOff x="3497262" y="849313"/>
              <a:chExt cx="4651376" cy="4656138"/>
            </a:xfrm>
            <a:solidFill>
              <a:schemeClr val="accent1"/>
            </a:solidFill>
          </p:grpSpPr>
          <p:sp>
            <p:nvSpPr>
              <p:cNvPr id="93" name="Freeform 7">
                <a:extLst>
                  <a:ext uri="{FF2B5EF4-FFF2-40B4-BE49-F238E27FC236}">
                    <a16:creationId xmlns:a16="http://schemas.microsoft.com/office/drawing/2014/main" id="{32433BE4-4F08-4F92-BE39-5B77C1085636}"/>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a:extLst>
                  <a:ext uri="{FF2B5EF4-FFF2-40B4-BE49-F238E27FC236}">
                    <a16:creationId xmlns:a16="http://schemas.microsoft.com/office/drawing/2014/main" id="{51764DA2-52E2-423F-85D6-75B1BABB163D}"/>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a:extLst>
                  <a:ext uri="{FF2B5EF4-FFF2-40B4-BE49-F238E27FC236}">
                    <a16:creationId xmlns:a16="http://schemas.microsoft.com/office/drawing/2014/main" id="{BFC2BC47-EF8E-4EC1-B60C-2088104A163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
                <a:extLst>
                  <a:ext uri="{FF2B5EF4-FFF2-40B4-BE49-F238E27FC236}">
                    <a16:creationId xmlns:a16="http://schemas.microsoft.com/office/drawing/2014/main" id="{67DEC311-D611-4149-B523-05C0ABBD58E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a:extLst>
                  <a:ext uri="{FF2B5EF4-FFF2-40B4-BE49-F238E27FC236}">
                    <a16:creationId xmlns:a16="http://schemas.microsoft.com/office/drawing/2014/main" id="{58233AB1-34C4-4BD9-9FB0-767BD166F99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a:extLst>
                  <a:ext uri="{FF2B5EF4-FFF2-40B4-BE49-F238E27FC236}">
                    <a16:creationId xmlns:a16="http://schemas.microsoft.com/office/drawing/2014/main" id="{0E260866-AE30-4945-9922-7D1DB2D6851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
                <a:extLst>
                  <a:ext uri="{FF2B5EF4-FFF2-40B4-BE49-F238E27FC236}">
                    <a16:creationId xmlns:a16="http://schemas.microsoft.com/office/drawing/2014/main" id="{30721946-26CB-4B88-BDEC-9FC3BF1EDAB4}"/>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
                <a:extLst>
                  <a:ext uri="{FF2B5EF4-FFF2-40B4-BE49-F238E27FC236}">
                    <a16:creationId xmlns:a16="http://schemas.microsoft.com/office/drawing/2014/main" id="{97F4BE7F-CEF6-47B2-85EA-F36E445FCE4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a:extLst>
                  <a:ext uri="{FF2B5EF4-FFF2-40B4-BE49-F238E27FC236}">
                    <a16:creationId xmlns:a16="http://schemas.microsoft.com/office/drawing/2014/main" id="{1F031270-C195-4E41-879C-8D90DA423AC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a:extLst>
                  <a:ext uri="{FF2B5EF4-FFF2-40B4-BE49-F238E27FC236}">
                    <a16:creationId xmlns:a16="http://schemas.microsoft.com/office/drawing/2014/main" id="{B956F60E-DF5C-4886-A8A6-E136E58BD546}"/>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5DF39513-B111-4873-835A-3642EA8F4C8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a:extLst>
                  <a:ext uri="{FF2B5EF4-FFF2-40B4-BE49-F238E27FC236}">
                    <a16:creationId xmlns:a16="http://schemas.microsoft.com/office/drawing/2014/main" id="{16BE9DE5-536F-4E61-8F12-F24E6D98436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a:extLst>
                  <a:ext uri="{FF2B5EF4-FFF2-40B4-BE49-F238E27FC236}">
                    <a16:creationId xmlns:a16="http://schemas.microsoft.com/office/drawing/2014/main" id="{CF2A6ADC-82E1-43FA-AF66-3DDEF424939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a:extLst>
                  <a:ext uri="{FF2B5EF4-FFF2-40B4-BE49-F238E27FC236}">
                    <a16:creationId xmlns:a16="http://schemas.microsoft.com/office/drawing/2014/main" id="{B7DAE460-AD21-4F40-9793-E7AA2698977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
                <a:extLst>
                  <a:ext uri="{FF2B5EF4-FFF2-40B4-BE49-F238E27FC236}">
                    <a16:creationId xmlns:a16="http://schemas.microsoft.com/office/drawing/2014/main" id="{4FFEAC41-3023-4674-9AF0-CD5FE98D1115}"/>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a:extLst>
                  <a:ext uri="{FF2B5EF4-FFF2-40B4-BE49-F238E27FC236}">
                    <a16:creationId xmlns:a16="http://schemas.microsoft.com/office/drawing/2014/main" id="{9AAD7AF7-A26A-4DD7-86A8-2F52CD4CAE27}"/>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a:extLst>
                  <a:ext uri="{FF2B5EF4-FFF2-40B4-BE49-F238E27FC236}">
                    <a16:creationId xmlns:a16="http://schemas.microsoft.com/office/drawing/2014/main" id="{789B96A4-624B-4D8C-859E-6BABECD315E9}"/>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a:extLst>
                  <a:ext uri="{FF2B5EF4-FFF2-40B4-BE49-F238E27FC236}">
                    <a16:creationId xmlns:a16="http://schemas.microsoft.com/office/drawing/2014/main" id="{8C36D16E-3DA8-42CF-9DDC-7D834D21BA69}"/>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6">
                <a:extLst>
                  <a:ext uri="{FF2B5EF4-FFF2-40B4-BE49-F238E27FC236}">
                    <a16:creationId xmlns:a16="http://schemas.microsoft.com/office/drawing/2014/main" id="{5D08ED91-07A5-4FA2-9606-65CAFAA55361}"/>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a:extLst>
                  <a:ext uri="{FF2B5EF4-FFF2-40B4-BE49-F238E27FC236}">
                    <a16:creationId xmlns:a16="http://schemas.microsoft.com/office/drawing/2014/main" id="{268BFE47-D008-438E-8367-EBB49066ED76}"/>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
                <a:extLst>
                  <a:ext uri="{FF2B5EF4-FFF2-40B4-BE49-F238E27FC236}">
                    <a16:creationId xmlns:a16="http://schemas.microsoft.com/office/drawing/2014/main" id="{943B9CF9-1706-4C9F-BDA9-9321F3F408CD}"/>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
                <a:extLst>
                  <a:ext uri="{FF2B5EF4-FFF2-40B4-BE49-F238E27FC236}">
                    <a16:creationId xmlns:a16="http://schemas.microsoft.com/office/drawing/2014/main" id="{24627C97-2BBB-4C33-B847-0DF9DC1B5EF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
                <a:extLst>
                  <a:ext uri="{FF2B5EF4-FFF2-40B4-BE49-F238E27FC236}">
                    <a16:creationId xmlns:a16="http://schemas.microsoft.com/office/drawing/2014/main" id="{BD10ACA2-6749-4896-88C7-FD8AA31B050D}"/>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1">
                <a:extLst>
                  <a:ext uri="{FF2B5EF4-FFF2-40B4-BE49-F238E27FC236}">
                    <a16:creationId xmlns:a16="http://schemas.microsoft.com/office/drawing/2014/main" id="{E8F7BFB5-7363-4193-9733-7175C7EC6397}"/>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2">
                <a:extLst>
                  <a:ext uri="{FF2B5EF4-FFF2-40B4-BE49-F238E27FC236}">
                    <a16:creationId xmlns:a16="http://schemas.microsoft.com/office/drawing/2014/main" id="{9D27B6A7-AD72-4937-96AE-207857EFAF1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3">
                <a:extLst>
                  <a:ext uri="{FF2B5EF4-FFF2-40B4-BE49-F238E27FC236}">
                    <a16:creationId xmlns:a16="http://schemas.microsoft.com/office/drawing/2014/main" id="{E3FCA93D-4CB0-472E-BCE7-207E9A7E366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a:extLst>
                  <a:ext uri="{FF2B5EF4-FFF2-40B4-BE49-F238E27FC236}">
                    <a16:creationId xmlns:a16="http://schemas.microsoft.com/office/drawing/2014/main" id="{B721882A-A532-42E3-B0FB-4C96AA9FF48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
                <a:extLst>
                  <a:ext uri="{FF2B5EF4-FFF2-40B4-BE49-F238E27FC236}">
                    <a16:creationId xmlns:a16="http://schemas.microsoft.com/office/drawing/2014/main" id="{AB8B669A-4EE5-4220-B3DD-0F3E824CCE0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
                <a:extLst>
                  <a:ext uri="{FF2B5EF4-FFF2-40B4-BE49-F238E27FC236}">
                    <a16:creationId xmlns:a16="http://schemas.microsoft.com/office/drawing/2014/main" id="{09CD7FDC-D4E4-4111-B53A-D1A6272AB0F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
                <a:extLst>
                  <a:ext uri="{FF2B5EF4-FFF2-40B4-BE49-F238E27FC236}">
                    <a16:creationId xmlns:a16="http://schemas.microsoft.com/office/drawing/2014/main" id="{35A93644-6522-49DF-A936-47A8B89C4C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9">
                <a:extLst>
                  <a:ext uri="{FF2B5EF4-FFF2-40B4-BE49-F238E27FC236}">
                    <a16:creationId xmlns:a16="http://schemas.microsoft.com/office/drawing/2014/main" id="{7AC1FDA7-249E-4357-A05D-CD67B196446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0">
                <a:extLst>
                  <a:ext uri="{FF2B5EF4-FFF2-40B4-BE49-F238E27FC236}">
                    <a16:creationId xmlns:a16="http://schemas.microsoft.com/office/drawing/2014/main" id="{48EE4FBE-2DA0-44B0-B4C9-B4ACD8889A91}"/>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1">
                <a:extLst>
                  <a:ext uri="{FF2B5EF4-FFF2-40B4-BE49-F238E27FC236}">
                    <a16:creationId xmlns:a16="http://schemas.microsoft.com/office/drawing/2014/main" id="{350858FF-2E15-4B3E-9209-36EEC3BC7EE7}"/>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
                <a:extLst>
                  <a:ext uri="{FF2B5EF4-FFF2-40B4-BE49-F238E27FC236}">
                    <a16:creationId xmlns:a16="http://schemas.microsoft.com/office/drawing/2014/main" id="{D5B84CB0-C1EB-48F0-81C0-A2EF53E503F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3">
                <a:extLst>
                  <a:ext uri="{FF2B5EF4-FFF2-40B4-BE49-F238E27FC236}">
                    <a16:creationId xmlns:a16="http://schemas.microsoft.com/office/drawing/2014/main" id="{A41497B8-AB8A-4090-A901-337B842DFD4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4">
                <a:extLst>
                  <a:ext uri="{FF2B5EF4-FFF2-40B4-BE49-F238E27FC236}">
                    <a16:creationId xmlns:a16="http://schemas.microsoft.com/office/drawing/2014/main" id="{CB87C1A6-038C-471A-8316-748F90ADD5B0}"/>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5">
                <a:extLst>
                  <a:ext uri="{FF2B5EF4-FFF2-40B4-BE49-F238E27FC236}">
                    <a16:creationId xmlns:a16="http://schemas.microsoft.com/office/drawing/2014/main" id="{3EF62E49-56AD-4520-92AF-C2748C10F26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6">
                <a:extLst>
                  <a:ext uri="{FF2B5EF4-FFF2-40B4-BE49-F238E27FC236}">
                    <a16:creationId xmlns:a16="http://schemas.microsoft.com/office/drawing/2014/main" id="{96FCA361-890F-4218-B09E-45A641DB9929}"/>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7">
                <a:extLst>
                  <a:ext uri="{FF2B5EF4-FFF2-40B4-BE49-F238E27FC236}">
                    <a16:creationId xmlns:a16="http://schemas.microsoft.com/office/drawing/2014/main" id="{D5A3188C-07A5-4AFE-918E-281A86B918E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8">
                <a:extLst>
                  <a:ext uri="{FF2B5EF4-FFF2-40B4-BE49-F238E27FC236}">
                    <a16:creationId xmlns:a16="http://schemas.microsoft.com/office/drawing/2014/main" id="{AA3A54DF-F014-4D52-90C1-93A0E72D2ACA}"/>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3" name="文本占位符 65">
            <a:extLst>
              <a:ext uri="{FF2B5EF4-FFF2-40B4-BE49-F238E27FC236}">
                <a16:creationId xmlns:a16="http://schemas.microsoft.com/office/drawing/2014/main" id="{A153AA9C-3705-4AAF-B50D-DC34E4633785}"/>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892265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FC851A91-2696-4EFC-818B-38A8BC9CD485}"/>
              </a:ext>
            </a:extLst>
          </p:cNvPr>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a:extLst>
              <a:ext uri="{FF2B5EF4-FFF2-40B4-BE49-F238E27FC236}">
                <a16:creationId xmlns:a16="http://schemas.microsoft.com/office/drawing/2014/main" id="{A2844D37-073C-4610-8779-61E112A24D3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23982" y="970876"/>
            <a:ext cx="4144035" cy="5887124"/>
          </a:xfrm>
          <a:prstGeom prst="rect">
            <a:avLst/>
          </a:prstGeom>
        </p:spPr>
      </p:pic>
      <p:sp>
        <p:nvSpPr>
          <p:cNvPr id="13" name="文本框 12">
            <a:extLst>
              <a:ext uri="{FF2B5EF4-FFF2-40B4-BE49-F238E27FC236}">
                <a16:creationId xmlns:a16="http://schemas.microsoft.com/office/drawing/2014/main" id="{AF9976BE-55E9-4E9E-ABBD-793CA89F037A}"/>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14" name="组合 13">
            <a:extLst>
              <a:ext uri="{FF2B5EF4-FFF2-40B4-BE49-F238E27FC236}">
                <a16:creationId xmlns:a16="http://schemas.microsoft.com/office/drawing/2014/main" id="{7260680F-ECAA-4D59-8FEB-5D0D8DA95B8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a:extLst>
                <a:ext uri="{FF2B5EF4-FFF2-40B4-BE49-F238E27FC236}">
                  <a16:creationId xmlns:a16="http://schemas.microsoft.com/office/drawing/2014/main" id="{81DBE006-A25C-44A0-9AF5-411F75B51F11}"/>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a:extLst>
                <a:ext uri="{FF2B5EF4-FFF2-40B4-BE49-F238E27FC236}">
                  <a16:creationId xmlns:a16="http://schemas.microsoft.com/office/drawing/2014/main" id="{91AC3BDE-5BDC-444D-975A-87A9EF3F33B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a:extLst>
                <a:ext uri="{FF2B5EF4-FFF2-40B4-BE49-F238E27FC236}">
                  <a16:creationId xmlns:a16="http://schemas.microsoft.com/office/drawing/2014/main" id="{B64AAA0D-3A52-4EC3-AB22-12464DFDCA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a:extLst>
                <a:ext uri="{FF2B5EF4-FFF2-40B4-BE49-F238E27FC236}">
                  <a16:creationId xmlns:a16="http://schemas.microsoft.com/office/drawing/2014/main" id="{4DFFFB12-78C4-4F0D-AD90-F8259DA2BC2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a:extLst>
                <a:ext uri="{FF2B5EF4-FFF2-40B4-BE49-F238E27FC236}">
                  <a16:creationId xmlns:a16="http://schemas.microsoft.com/office/drawing/2014/main" id="{A7536A1F-F950-4287-94FC-3B0202544C8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a:extLst>
                <a:ext uri="{FF2B5EF4-FFF2-40B4-BE49-F238E27FC236}">
                  <a16:creationId xmlns:a16="http://schemas.microsoft.com/office/drawing/2014/main" id="{A3455568-7D4F-47BF-BF98-9993531E65CC}"/>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a:extLst>
                <a:ext uri="{FF2B5EF4-FFF2-40B4-BE49-F238E27FC236}">
                  <a16:creationId xmlns:a16="http://schemas.microsoft.com/office/drawing/2014/main" id="{A8240DFA-9E0C-4579-AB1C-0162E66ACAF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a:extLst>
                <a:ext uri="{FF2B5EF4-FFF2-40B4-BE49-F238E27FC236}">
                  <a16:creationId xmlns:a16="http://schemas.microsoft.com/office/drawing/2014/main" id="{7A238C7A-473F-48E5-ACE2-0602577C472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a:extLst>
                <a:ext uri="{FF2B5EF4-FFF2-40B4-BE49-F238E27FC236}">
                  <a16:creationId xmlns:a16="http://schemas.microsoft.com/office/drawing/2014/main" id="{9BCE27E9-FE2E-43A8-BD5A-D15899D3F14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a:extLst>
                <a:ext uri="{FF2B5EF4-FFF2-40B4-BE49-F238E27FC236}">
                  <a16:creationId xmlns:a16="http://schemas.microsoft.com/office/drawing/2014/main" id="{C10416DF-6CF5-40AE-890B-E772F443D76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a:extLst>
                <a:ext uri="{FF2B5EF4-FFF2-40B4-BE49-F238E27FC236}">
                  <a16:creationId xmlns:a16="http://schemas.microsoft.com/office/drawing/2014/main" id="{43372815-F368-4ED5-BE7B-09108713A43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a:extLst>
                <a:ext uri="{FF2B5EF4-FFF2-40B4-BE49-F238E27FC236}">
                  <a16:creationId xmlns:a16="http://schemas.microsoft.com/office/drawing/2014/main" id="{BA0D7251-6998-49DA-926E-796D4EDCB45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a:extLst>
                <a:ext uri="{FF2B5EF4-FFF2-40B4-BE49-F238E27FC236}">
                  <a16:creationId xmlns:a16="http://schemas.microsoft.com/office/drawing/2014/main" id="{EEDD8667-BE41-43DC-A358-7180A179EEA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a:extLst>
                <a:ext uri="{FF2B5EF4-FFF2-40B4-BE49-F238E27FC236}">
                  <a16:creationId xmlns:a16="http://schemas.microsoft.com/office/drawing/2014/main" id="{8D00B370-3F80-4287-8A71-CB7E556D985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a:extLst>
              <a:ext uri="{FF2B5EF4-FFF2-40B4-BE49-F238E27FC236}">
                <a16:creationId xmlns:a16="http://schemas.microsoft.com/office/drawing/2014/main" id="{F4751B9B-D59E-4594-B27D-0ECC9F28F2EB}"/>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14F05B92-72CD-4FC2-92BD-2EBE7D3C9767}"/>
              </a:ext>
            </a:extLst>
          </p:cNvPr>
          <p:cNvGrpSpPr/>
          <p:nvPr userDrawn="1"/>
        </p:nvGrpSpPr>
        <p:grpSpPr>
          <a:xfrm>
            <a:off x="237423" y="135299"/>
            <a:ext cx="847682" cy="847682"/>
            <a:chOff x="237423" y="135299"/>
            <a:chExt cx="847682" cy="847682"/>
          </a:xfrm>
        </p:grpSpPr>
        <p:sp>
          <p:nvSpPr>
            <p:cNvPr id="77" name="椭圆 76">
              <a:extLst>
                <a:ext uri="{FF2B5EF4-FFF2-40B4-BE49-F238E27FC236}">
                  <a16:creationId xmlns:a16="http://schemas.microsoft.com/office/drawing/2014/main" id="{49D84261-FCCC-406D-BB96-48DBFD9499B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532B412-BF1D-419D-B6D2-DFD3A04A6D90}"/>
                </a:ext>
              </a:extLst>
            </p:cNvPr>
            <p:cNvGrpSpPr/>
            <p:nvPr/>
          </p:nvGrpSpPr>
          <p:grpSpPr>
            <a:xfrm>
              <a:off x="293735" y="191234"/>
              <a:ext cx="735058" cy="735811"/>
              <a:chOff x="3497262" y="849313"/>
              <a:chExt cx="4651376" cy="4656138"/>
            </a:xfrm>
            <a:solidFill>
              <a:schemeClr val="accent1"/>
            </a:solidFill>
          </p:grpSpPr>
          <p:sp>
            <p:nvSpPr>
              <p:cNvPr id="79" name="Freeform 7">
                <a:extLst>
                  <a:ext uri="{FF2B5EF4-FFF2-40B4-BE49-F238E27FC236}">
                    <a16:creationId xmlns:a16="http://schemas.microsoft.com/office/drawing/2014/main" id="{E890A190-2E52-455C-BD01-95137C3DF92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106619BB-562E-4784-8EE7-5C2E75F8254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293A581A-E831-4103-B9B7-4143FC4CD69D}"/>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389C9D4F-C196-4B87-A496-C9B0E44F29D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E2FFB9EE-BA6D-448B-B5C1-2790B7CADE12}"/>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1BD366BD-60DB-43F1-B8D3-CB0248EF4187}"/>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E519707E-5F8A-410E-9D77-C0A7C5B0914A}"/>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4FAF17A2-4E3D-4253-8DBA-4FFCEFA5FD32}"/>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E30F5AFF-D7D2-46C7-ABB0-F80686268766}"/>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0E5867A6-7F38-4DB7-80B1-3042CCB57DA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4E08BDE6-C14E-4A0B-9752-804BA469EB88}"/>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E9414496-E6BE-4D21-A307-3AF7A3F81A44}"/>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60D0DECE-E1CC-4BAF-803C-A399140836F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a:extLst>
                  <a:ext uri="{FF2B5EF4-FFF2-40B4-BE49-F238E27FC236}">
                    <a16:creationId xmlns:a16="http://schemas.microsoft.com/office/drawing/2014/main" id="{719A83BA-6FA4-4157-AD96-FD8436B4A8A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
                <a:extLst>
                  <a:ext uri="{FF2B5EF4-FFF2-40B4-BE49-F238E27FC236}">
                    <a16:creationId xmlns:a16="http://schemas.microsoft.com/office/drawing/2014/main" id="{B0725B09-D7BF-47B1-BDC4-4B7877A0B40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3">
                <a:extLst>
                  <a:ext uri="{FF2B5EF4-FFF2-40B4-BE49-F238E27FC236}">
                    <a16:creationId xmlns:a16="http://schemas.microsoft.com/office/drawing/2014/main" id="{6075A37F-A83B-41D9-8D1A-28A9FF8FD7C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FB89E365-3054-4014-A655-304B244193D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6C9D2D82-3354-4D9B-BA01-B980AA2999E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F8C6E3F6-466E-4BD9-8ABE-A7BF936129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a:extLst>
                  <a:ext uri="{FF2B5EF4-FFF2-40B4-BE49-F238E27FC236}">
                    <a16:creationId xmlns:a16="http://schemas.microsoft.com/office/drawing/2014/main" id="{6B4A08BF-DB82-4045-B9BD-C76B4B224A9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
                <a:extLst>
                  <a:ext uri="{FF2B5EF4-FFF2-40B4-BE49-F238E27FC236}">
                    <a16:creationId xmlns:a16="http://schemas.microsoft.com/office/drawing/2014/main" id="{2C2698D5-4CC8-4096-8388-41F0B1416B0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a:extLst>
                  <a:ext uri="{FF2B5EF4-FFF2-40B4-BE49-F238E27FC236}">
                    <a16:creationId xmlns:a16="http://schemas.microsoft.com/office/drawing/2014/main" id="{3CA7F333-036F-4D3A-8379-954A546ADDEC}"/>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0">
                <a:extLst>
                  <a:ext uri="{FF2B5EF4-FFF2-40B4-BE49-F238E27FC236}">
                    <a16:creationId xmlns:a16="http://schemas.microsoft.com/office/drawing/2014/main" id="{6A889E60-E004-44E6-8DC4-80FDAF55671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1">
                <a:extLst>
                  <a:ext uri="{FF2B5EF4-FFF2-40B4-BE49-F238E27FC236}">
                    <a16:creationId xmlns:a16="http://schemas.microsoft.com/office/drawing/2014/main" id="{F8EC713C-7F39-4E7F-9124-A6DC086A381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2">
                <a:extLst>
                  <a:ext uri="{FF2B5EF4-FFF2-40B4-BE49-F238E27FC236}">
                    <a16:creationId xmlns:a16="http://schemas.microsoft.com/office/drawing/2014/main" id="{BD05F458-1BF9-4554-BD03-1CC7711075A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3">
                <a:extLst>
                  <a:ext uri="{FF2B5EF4-FFF2-40B4-BE49-F238E27FC236}">
                    <a16:creationId xmlns:a16="http://schemas.microsoft.com/office/drawing/2014/main" id="{108B5BBC-0148-40A7-B488-874917E52E0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
                <a:extLst>
                  <a:ext uri="{FF2B5EF4-FFF2-40B4-BE49-F238E27FC236}">
                    <a16:creationId xmlns:a16="http://schemas.microsoft.com/office/drawing/2014/main" id="{1616CC80-2016-4951-8901-9EF2653D0FEF}"/>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E960C6CD-A6EC-4E56-B561-F5CFDAA1B8DD}"/>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19F4DCC6-2AA1-4311-85A6-802666202CC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449AF28D-AC2C-4019-9D73-A1D76DC0A22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261E6B36-4EA9-458A-A45A-5C0DCB8AAB23}"/>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398D5C21-3C08-4CE5-8431-DCF060E8E3E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192854D-D3F3-47FD-A312-9585E9805DC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4A745892-B11A-4AA7-AB7F-9B599218106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C6DAA62A-F51F-458C-A4DE-5FCFC79E76AB}"/>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BEE763DA-3920-4419-8ADF-6DB021D0A9D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C61D19DF-3339-4382-A40A-732CC59E558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30E3AF9D-0C54-4370-87D3-B855193D7E57}"/>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376F742D-A326-4786-8510-2DFE123417DB}"/>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1497B6C5-83CF-4DA4-801C-5AFDAB3D5C27}"/>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9" name="文本占位符 65">
            <a:extLst>
              <a:ext uri="{FF2B5EF4-FFF2-40B4-BE49-F238E27FC236}">
                <a16:creationId xmlns:a16="http://schemas.microsoft.com/office/drawing/2014/main" id="{6592DB98-26D7-4C62-AD48-AD0920FC3D51}"/>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746759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2560382-7E68-4B32-92B5-A2C94E7B86B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a:extLst>
                <a:ext uri="{FF2B5EF4-FFF2-40B4-BE49-F238E27FC236}">
                  <a16:creationId xmlns:a16="http://schemas.microsoft.com/office/drawing/2014/main" id="{E636BE14-C0D2-4D61-BB38-3EE8B26A022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a:extLst>
                <a:ext uri="{FF2B5EF4-FFF2-40B4-BE49-F238E27FC236}">
                  <a16:creationId xmlns:a16="http://schemas.microsoft.com/office/drawing/2014/main" id="{047AD7C1-3AD6-47A0-B194-8FB91C07210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a:extLst>
                <a:ext uri="{FF2B5EF4-FFF2-40B4-BE49-F238E27FC236}">
                  <a16:creationId xmlns:a16="http://schemas.microsoft.com/office/drawing/2014/main" id="{AC26C9D8-7E95-4A44-8495-C575D7A83B9D}"/>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a:extLst>
                <a:ext uri="{FF2B5EF4-FFF2-40B4-BE49-F238E27FC236}">
                  <a16:creationId xmlns:a16="http://schemas.microsoft.com/office/drawing/2014/main" id="{43E9C3BF-6E9A-4AB8-B7FD-88012E351D02}"/>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a:extLst>
                <a:ext uri="{FF2B5EF4-FFF2-40B4-BE49-F238E27FC236}">
                  <a16:creationId xmlns:a16="http://schemas.microsoft.com/office/drawing/2014/main" id="{F3CC13E6-75EE-47C5-93E3-4D979EE2D2F9}"/>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a:extLst>
                <a:ext uri="{FF2B5EF4-FFF2-40B4-BE49-F238E27FC236}">
                  <a16:creationId xmlns:a16="http://schemas.microsoft.com/office/drawing/2014/main" id="{EC0BD02F-34CC-4BA4-8347-86CB32878F5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a:extLst>
                <a:ext uri="{FF2B5EF4-FFF2-40B4-BE49-F238E27FC236}">
                  <a16:creationId xmlns:a16="http://schemas.microsoft.com/office/drawing/2014/main" id="{81E1755D-3D9F-4D16-B600-8027B88371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a:extLst>
                <a:ext uri="{FF2B5EF4-FFF2-40B4-BE49-F238E27FC236}">
                  <a16:creationId xmlns:a16="http://schemas.microsoft.com/office/drawing/2014/main" id="{9E297B44-AF06-42C5-BF81-53DF85589987}"/>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a:extLst>
                <a:ext uri="{FF2B5EF4-FFF2-40B4-BE49-F238E27FC236}">
                  <a16:creationId xmlns:a16="http://schemas.microsoft.com/office/drawing/2014/main" id="{8AA09C0F-AF5F-4F78-ABEC-E7815728CA2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a:extLst>
                <a:ext uri="{FF2B5EF4-FFF2-40B4-BE49-F238E27FC236}">
                  <a16:creationId xmlns:a16="http://schemas.microsoft.com/office/drawing/2014/main" id="{8890EF4E-57B7-4994-BA3F-F25E177E5A5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a:extLst>
                <a:ext uri="{FF2B5EF4-FFF2-40B4-BE49-F238E27FC236}">
                  <a16:creationId xmlns:a16="http://schemas.microsoft.com/office/drawing/2014/main" id="{1E9F0B4D-1A6A-4C11-BB61-C76C2B29E91D}"/>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a:extLst>
                <a:ext uri="{FF2B5EF4-FFF2-40B4-BE49-F238E27FC236}">
                  <a16:creationId xmlns:a16="http://schemas.microsoft.com/office/drawing/2014/main" id="{65EF05F4-A63B-4C09-9302-44D15E908E77}"/>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a:extLst>
                <a:ext uri="{FF2B5EF4-FFF2-40B4-BE49-F238E27FC236}">
                  <a16:creationId xmlns:a16="http://schemas.microsoft.com/office/drawing/2014/main" id="{146A1244-CC2B-4313-B3AC-C6DCEC59A02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a:extLst>
                <a:ext uri="{FF2B5EF4-FFF2-40B4-BE49-F238E27FC236}">
                  <a16:creationId xmlns:a16="http://schemas.microsoft.com/office/drawing/2014/main" id="{691E85B0-0064-4CF9-893C-93565883F3D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a:extLst>
              <a:ext uri="{FF2B5EF4-FFF2-40B4-BE49-F238E27FC236}">
                <a16:creationId xmlns:a16="http://schemas.microsoft.com/office/drawing/2014/main" id="{C91AC609-1C85-4B31-B732-372D2DCB66BD}"/>
              </a:ext>
            </a:extLst>
          </p:cNvPr>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C69C672-6372-4EEC-81B5-8A467BF980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45469" y="1494982"/>
            <a:ext cx="5799137" cy="4525085"/>
          </a:xfrm>
          <a:prstGeom prst="rect">
            <a:avLst/>
          </a:prstGeom>
        </p:spPr>
      </p:pic>
      <p:sp>
        <p:nvSpPr>
          <p:cNvPr id="23" name="图片占位符 22">
            <a:extLst>
              <a:ext uri="{FF2B5EF4-FFF2-40B4-BE49-F238E27FC236}">
                <a16:creationId xmlns:a16="http://schemas.microsoft.com/office/drawing/2014/main" id="{014561A0-BE0B-400B-9310-464A46596923}"/>
              </a:ext>
            </a:extLst>
          </p:cNvPr>
          <p:cNvSpPr>
            <a:spLocks noGrp="1"/>
          </p:cNvSpPr>
          <p:nvPr>
            <p:ph type="pic" sz="quarter" idx="10"/>
          </p:nvPr>
        </p:nvSpPr>
        <p:spPr>
          <a:xfrm>
            <a:off x="5575656" y="1711325"/>
            <a:ext cx="5324475" cy="3014663"/>
          </a:xfrm>
        </p:spPr>
        <p:txBody>
          <a:bodyPr/>
          <a:lstStyle/>
          <a:p>
            <a:endParaRPr lang="zh-CN" altLang="en-US"/>
          </a:p>
        </p:txBody>
      </p:sp>
      <p:sp>
        <p:nvSpPr>
          <p:cNvPr id="24" name="文本框 23">
            <a:extLst>
              <a:ext uri="{FF2B5EF4-FFF2-40B4-BE49-F238E27FC236}">
                <a16:creationId xmlns:a16="http://schemas.microsoft.com/office/drawing/2014/main" id="{DE9C6B18-D060-444B-A14D-F88EC02D472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0" name="矩形: 圆角 69">
            <a:extLst>
              <a:ext uri="{FF2B5EF4-FFF2-40B4-BE49-F238E27FC236}">
                <a16:creationId xmlns:a16="http://schemas.microsoft.com/office/drawing/2014/main" id="{6E523764-D2B2-4F67-8391-EBFE3731D5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A5F321BF-3156-4054-84B5-C870628FD3AC}"/>
              </a:ext>
            </a:extLst>
          </p:cNvPr>
          <p:cNvGrpSpPr/>
          <p:nvPr userDrawn="1"/>
        </p:nvGrpSpPr>
        <p:grpSpPr>
          <a:xfrm>
            <a:off x="237423" y="135299"/>
            <a:ext cx="847682" cy="847682"/>
            <a:chOff x="237423" y="135299"/>
            <a:chExt cx="847682" cy="847682"/>
          </a:xfrm>
        </p:grpSpPr>
        <p:sp>
          <p:nvSpPr>
            <p:cNvPr id="72" name="椭圆 71">
              <a:extLst>
                <a:ext uri="{FF2B5EF4-FFF2-40B4-BE49-F238E27FC236}">
                  <a16:creationId xmlns:a16="http://schemas.microsoft.com/office/drawing/2014/main" id="{434CB82C-1B5C-4726-9121-6C9D13DCFFF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40700DD-4DE6-48BA-85E9-F38FD9A29D5B}"/>
                </a:ext>
              </a:extLst>
            </p:cNvPr>
            <p:cNvGrpSpPr/>
            <p:nvPr/>
          </p:nvGrpSpPr>
          <p:grpSpPr>
            <a:xfrm>
              <a:off x="293735" y="191234"/>
              <a:ext cx="735058" cy="735811"/>
              <a:chOff x="3497262" y="849313"/>
              <a:chExt cx="4651376" cy="4656138"/>
            </a:xfrm>
            <a:solidFill>
              <a:schemeClr val="accent1"/>
            </a:solidFill>
          </p:grpSpPr>
          <p:sp>
            <p:nvSpPr>
              <p:cNvPr id="74" name="Freeform 7">
                <a:extLst>
                  <a:ext uri="{FF2B5EF4-FFF2-40B4-BE49-F238E27FC236}">
                    <a16:creationId xmlns:a16="http://schemas.microsoft.com/office/drawing/2014/main" id="{AB1FFE08-0928-48AE-B886-8151D1637F82}"/>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BA010DF6-936F-45D4-9005-6989C9EB089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B8E84F8-D9FB-4D45-A56C-2E2162E2D2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DDDAFEB3-913F-4C4D-9445-B34410C1F01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0007D336-361E-473B-87EF-2799716810B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a:extLst>
                  <a:ext uri="{FF2B5EF4-FFF2-40B4-BE49-F238E27FC236}">
                    <a16:creationId xmlns:a16="http://schemas.microsoft.com/office/drawing/2014/main" id="{97C4FA5B-7C45-4753-9C81-6CC326798EE8}"/>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757CE777-032E-48A0-B724-6B41555735CF}"/>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2589976A-0533-410E-BA22-3076CD2F0E08}"/>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789A7A9C-5D88-4CFE-949C-4BD50C6375DB}"/>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54737033-7EFA-45ED-9A3E-3C513D17F06B}"/>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F84FD3ED-D293-44A3-8B6B-74990915C591}"/>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EBC32428-8F94-40E6-8315-EC74B7B8828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C614F9F3-BD52-4D49-8A44-9307C921AFF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A098812A-76D1-450F-8C4D-56268F1D208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BC160648-C668-4C43-B618-7940BA9E0E9C}"/>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1EC974B-C963-46EE-AF86-EEA8FA573D8F}"/>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A0540C07-CC80-4082-9996-C1B431F42E8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BE208746-0331-4CFC-ACF1-C6A2B66554A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DE0AB4B-5814-4858-A792-4AF54F7DCB8A}"/>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E9C4E9A3-D1F9-40C5-8266-020B72D15BB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EFD38642-7EC6-47D5-B6E1-F91E39459804}"/>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425EE517-DF5D-4520-9FBC-F3A90548377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3D1E9A4-410B-4758-94EC-8E4C4C1E241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9B6519BC-8899-4A39-B573-ABA97D25451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80F81BCC-56FB-423C-8EDB-BBA82585E908}"/>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7F17D343-7060-4157-AC10-AF51C2D8D17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B86364ED-65A4-47E0-BC1C-163B5F83F18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
                <a:extLst>
                  <a:ext uri="{FF2B5EF4-FFF2-40B4-BE49-F238E27FC236}">
                    <a16:creationId xmlns:a16="http://schemas.microsoft.com/office/drawing/2014/main" id="{24EDAF91-56AD-4135-A681-5F59143882FC}"/>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a:extLst>
                  <a:ext uri="{FF2B5EF4-FFF2-40B4-BE49-F238E27FC236}">
                    <a16:creationId xmlns:a16="http://schemas.microsoft.com/office/drawing/2014/main" id="{8709186E-F0B3-4EDC-9ADA-C3B1A79B6EE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a:extLst>
                  <a:ext uri="{FF2B5EF4-FFF2-40B4-BE49-F238E27FC236}">
                    <a16:creationId xmlns:a16="http://schemas.microsoft.com/office/drawing/2014/main" id="{8B1B148C-AAF9-4A2E-B640-E5777F31717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a:extLst>
                  <a:ext uri="{FF2B5EF4-FFF2-40B4-BE49-F238E27FC236}">
                    <a16:creationId xmlns:a16="http://schemas.microsoft.com/office/drawing/2014/main" id="{A3054E55-3FBB-497B-9E98-A559A1EDF9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a:extLst>
                  <a:ext uri="{FF2B5EF4-FFF2-40B4-BE49-F238E27FC236}">
                    <a16:creationId xmlns:a16="http://schemas.microsoft.com/office/drawing/2014/main" id="{2A49CD72-709C-4ECA-9927-9283F6794874}"/>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1">
                <a:extLst>
                  <a:ext uri="{FF2B5EF4-FFF2-40B4-BE49-F238E27FC236}">
                    <a16:creationId xmlns:a16="http://schemas.microsoft.com/office/drawing/2014/main" id="{45B7F737-6C27-4377-93E8-DCB7F163440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2">
                <a:extLst>
                  <a:ext uri="{FF2B5EF4-FFF2-40B4-BE49-F238E27FC236}">
                    <a16:creationId xmlns:a16="http://schemas.microsoft.com/office/drawing/2014/main" id="{3990D280-F9BC-41C0-B636-5D715AAEDA2B}"/>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3">
                <a:extLst>
                  <a:ext uri="{FF2B5EF4-FFF2-40B4-BE49-F238E27FC236}">
                    <a16:creationId xmlns:a16="http://schemas.microsoft.com/office/drawing/2014/main" id="{FE695BB3-06B3-432D-AD8A-EE424C662D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4">
                <a:extLst>
                  <a:ext uri="{FF2B5EF4-FFF2-40B4-BE49-F238E27FC236}">
                    <a16:creationId xmlns:a16="http://schemas.microsoft.com/office/drawing/2014/main" id="{0B1A949F-5E5C-4D41-887C-874F1007309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
                <a:extLst>
                  <a:ext uri="{FF2B5EF4-FFF2-40B4-BE49-F238E27FC236}">
                    <a16:creationId xmlns:a16="http://schemas.microsoft.com/office/drawing/2014/main" id="{50D566C5-2FBE-4030-9DD4-D708F2D3CC8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6">
                <a:extLst>
                  <a:ext uri="{FF2B5EF4-FFF2-40B4-BE49-F238E27FC236}">
                    <a16:creationId xmlns:a16="http://schemas.microsoft.com/office/drawing/2014/main" id="{34D413B5-D4A3-48D9-AE01-F8641152719F}"/>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7">
                <a:extLst>
                  <a:ext uri="{FF2B5EF4-FFF2-40B4-BE49-F238E27FC236}">
                    <a16:creationId xmlns:a16="http://schemas.microsoft.com/office/drawing/2014/main" id="{05FC6845-0B7E-40E1-915E-200B70D830D8}"/>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8">
                <a:extLst>
                  <a:ext uri="{FF2B5EF4-FFF2-40B4-BE49-F238E27FC236}">
                    <a16:creationId xmlns:a16="http://schemas.microsoft.com/office/drawing/2014/main" id="{A564A46E-173E-4BC7-9D59-5012FA74D821}"/>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4" name="文本占位符 65">
            <a:extLst>
              <a:ext uri="{FF2B5EF4-FFF2-40B4-BE49-F238E27FC236}">
                <a16:creationId xmlns:a16="http://schemas.microsoft.com/office/drawing/2014/main" id="{72AB1941-7269-4209-83A0-3BA98E6BB03D}"/>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55321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E25081-82D7-4CD8-9970-11E933042AD3}"/>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CA285B1F-5A95-460D-828B-D675E1BF8A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443BCB-E748-45DD-BEEE-363F4DBF781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a:extLst>
              <a:ext uri="{FF2B5EF4-FFF2-40B4-BE49-F238E27FC236}">
                <a16:creationId xmlns:a16="http://schemas.microsoft.com/office/drawing/2014/main" id="{260981B6-C1E2-4958-BFA4-F59869388A78}"/>
              </a:ext>
            </a:extLst>
          </p:cNvPr>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a:extLst>
              <a:ext uri="{FF2B5EF4-FFF2-40B4-BE49-F238E27FC236}">
                <a16:creationId xmlns:a16="http://schemas.microsoft.com/office/drawing/2014/main" id="{7285219E-AE78-4108-B3C4-9B5DB93C2556}"/>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F1B465-2E8F-4534-9119-74DE7373052E}"/>
              </a:ext>
            </a:extLst>
          </p:cNvPr>
          <p:cNvGrpSpPr/>
          <p:nvPr userDrawn="1"/>
        </p:nvGrpSpPr>
        <p:grpSpPr>
          <a:xfrm>
            <a:off x="237423" y="135299"/>
            <a:ext cx="847682" cy="847682"/>
            <a:chOff x="237423" y="135299"/>
            <a:chExt cx="847682" cy="847682"/>
          </a:xfrm>
        </p:grpSpPr>
        <p:sp>
          <p:nvSpPr>
            <p:cNvPr id="11" name="椭圆 10">
              <a:extLst>
                <a:ext uri="{FF2B5EF4-FFF2-40B4-BE49-F238E27FC236}">
                  <a16:creationId xmlns:a16="http://schemas.microsoft.com/office/drawing/2014/main" id="{88B1B33F-4A2E-433C-9DBB-0AEF6002E87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E6327B0-E2A1-496B-9908-99673E3BE623}"/>
                </a:ext>
              </a:extLst>
            </p:cNvPr>
            <p:cNvGrpSpPr/>
            <p:nvPr/>
          </p:nvGrpSpPr>
          <p:grpSpPr>
            <a:xfrm>
              <a:off x="293735" y="191234"/>
              <a:ext cx="735058" cy="735811"/>
              <a:chOff x="3497262" y="849313"/>
              <a:chExt cx="4651376" cy="4656138"/>
            </a:xfrm>
            <a:solidFill>
              <a:schemeClr val="accent1"/>
            </a:solidFill>
          </p:grpSpPr>
          <p:sp>
            <p:nvSpPr>
              <p:cNvPr id="13" name="Freeform 7">
                <a:extLst>
                  <a:ext uri="{FF2B5EF4-FFF2-40B4-BE49-F238E27FC236}">
                    <a16:creationId xmlns:a16="http://schemas.microsoft.com/office/drawing/2014/main" id="{472AA650-8A21-46AC-A07B-5BA972DFAB33}"/>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F128E11A-B31F-4D7F-B0DF-D36F21A7B01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230EA30A-FCFF-485A-A1F0-980D4CE0C97F}"/>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C270CA0-F50C-4513-B20D-271E10D98471}"/>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8A88422B-8DCD-4154-9056-B91E7282C33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BB18FDD-5161-4FAD-BF2B-DC5E8E5B5CEC}"/>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9CFD7459-ECE3-4902-953F-C7BB5820D4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7D59C1F8-486A-4841-9EA3-B8D734BE979D}"/>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621EB56C-3E49-4D66-A9B7-856962BEF179}"/>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E4087131-3F0F-4514-8B97-70F54058657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B6A358AA-E63A-457D-9E28-13DD9E3B687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D68BA2F-1DE1-440D-877B-7BB021FDA24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F69C310-5819-44B8-8F04-ECB3D88E2A7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28AE5E55-37FD-44FE-9E7F-FC58BCEF851C}"/>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8CE4181-15BD-4BD9-AA24-4BC483F9A347}"/>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05EF2088-CAC8-482C-98D2-64DBF2C5632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2DC10A14-8C3D-423C-9014-A82F8574DCE0}"/>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5AF94D15-9D7D-4FCE-B46D-A2379264FCC2}"/>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43DD58D9-E9D0-4E4A-A5A5-97CBABC9ACC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5E55492F-165F-4717-8D3A-FF0A662E0439}"/>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2C89B896-AA33-446B-987C-BA81EE604A60}"/>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a:extLst>
                  <a:ext uri="{FF2B5EF4-FFF2-40B4-BE49-F238E27FC236}">
                    <a16:creationId xmlns:a16="http://schemas.microsoft.com/office/drawing/2014/main" id="{84E133B0-9220-4519-AA86-ED2146DB1E34}"/>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a:extLst>
                  <a:ext uri="{FF2B5EF4-FFF2-40B4-BE49-F238E27FC236}">
                    <a16:creationId xmlns:a16="http://schemas.microsoft.com/office/drawing/2014/main" id="{59980636-F1AC-44C6-9C51-8BE9DD43C6C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a:extLst>
                  <a:ext uri="{FF2B5EF4-FFF2-40B4-BE49-F238E27FC236}">
                    <a16:creationId xmlns:a16="http://schemas.microsoft.com/office/drawing/2014/main" id="{20BFF3BA-50CF-4F6A-806F-2F596DA784D1}"/>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a:extLst>
                  <a:ext uri="{FF2B5EF4-FFF2-40B4-BE49-F238E27FC236}">
                    <a16:creationId xmlns:a16="http://schemas.microsoft.com/office/drawing/2014/main" id="{EA31E573-8534-41D4-9B59-81ED9538F231}"/>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a:extLst>
                  <a:ext uri="{FF2B5EF4-FFF2-40B4-BE49-F238E27FC236}">
                    <a16:creationId xmlns:a16="http://schemas.microsoft.com/office/drawing/2014/main" id="{87A5BEF7-581F-447D-A6A6-DB47DAA1A73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a:extLst>
                  <a:ext uri="{FF2B5EF4-FFF2-40B4-BE49-F238E27FC236}">
                    <a16:creationId xmlns:a16="http://schemas.microsoft.com/office/drawing/2014/main" id="{A96D8D9C-3A72-4C79-AC3A-5B1EEC1DFFA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6">
                <a:extLst>
                  <a:ext uri="{FF2B5EF4-FFF2-40B4-BE49-F238E27FC236}">
                    <a16:creationId xmlns:a16="http://schemas.microsoft.com/office/drawing/2014/main" id="{EEB391CB-8629-4B8C-B1C0-81B5D1A9B97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7">
                <a:extLst>
                  <a:ext uri="{FF2B5EF4-FFF2-40B4-BE49-F238E27FC236}">
                    <a16:creationId xmlns:a16="http://schemas.microsoft.com/office/drawing/2014/main" id="{3BC27A46-D97C-486B-A9E8-D226CD85F23D}"/>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8">
                <a:extLst>
                  <a:ext uri="{FF2B5EF4-FFF2-40B4-BE49-F238E27FC236}">
                    <a16:creationId xmlns:a16="http://schemas.microsoft.com/office/drawing/2014/main" id="{ABF9415B-8439-4757-A3E6-B26C7F65F40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
                <a:extLst>
                  <a:ext uri="{FF2B5EF4-FFF2-40B4-BE49-F238E27FC236}">
                    <a16:creationId xmlns:a16="http://schemas.microsoft.com/office/drawing/2014/main" id="{08DD2BB5-BC61-4489-B781-CDDE4E32FC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a:extLst>
                  <a:ext uri="{FF2B5EF4-FFF2-40B4-BE49-F238E27FC236}">
                    <a16:creationId xmlns:a16="http://schemas.microsoft.com/office/drawing/2014/main" id="{0B8C7C3E-990C-4145-82BC-D34893430CA3}"/>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a:extLst>
                  <a:ext uri="{FF2B5EF4-FFF2-40B4-BE49-F238E27FC236}">
                    <a16:creationId xmlns:a16="http://schemas.microsoft.com/office/drawing/2014/main" id="{9C13ECA3-1723-4BD8-9B46-22A58C0D17D5}"/>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a:extLst>
                  <a:ext uri="{FF2B5EF4-FFF2-40B4-BE49-F238E27FC236}">
                    <a16:creationId xmlns:a16="http://schemas.microsoft.com/office/drawing/2014/main" id="{DF887B1A-5588-43F1-8360-42F89DD72A65}"/>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a:extLst>
                  <a:ext uri="{FF2B5EF4-FFF2-40B4-BE49-F238E27FC236}">
                    <a16:creationId xmlns:a16="http://schemas.microsoft.com/office/drawing/2014/main" id="{6F31F799-404F-4F80-A0BA-A8DCBD584F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a:extLst>
                  <a:ext uri="{FF2B5EF4-FFF2-40B4-BE49-F238E27FC236}">
                    <a16:creationId xmlns:a16="http://schemas.microsoft.com/office/drawing/2014/main" id="{0E351B5A-1C5C-4CA1-8499-BCF7D536A3B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5">
                <a:extLst>
                  <a:ext uri="{FF2B5EF4-FFF2-40B4-BE49-F238E27FC236}">
                    <a16:creationId xmlns:a16="http://schemas.microsoft.com/office/drawing/2014/main" id="{D97D3AE0-FE61-4365-9484-60E31FA64A48}"/>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6">
                <a:extLst>
                  <a:ext uri="{FF2B5EF4-FFF2-40B4-BE49-F238E27FC236}">
                    <a16:creationId xmlns:a16="http://schemas.microsoft.com/office/drawing/2014/main" id="{FEC6A65D-8BC7-4F69-A1A9-EFE5506CFEA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7">
                <a:extLst>
                  <a:ext uri="{FF2B5EF4-FFF2-40B4-BE49-F238E27FC236}">
                    <a16:creationId xmlns:a16="http://schemas.microsoft.com/office/drawing/2014/main" id="{B91208B4-4D5F-4AA3-8695-9AB5108234B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
                <a:extLst>
                  <a:ext uri="{FF2B5EF4-FFF2-40B4-BE49-F238E27FC236}">
                    <a16:creationId xmlns:a16="http://schemas.microsoft.com/office/drawing/2014/main" id="{FEDC90AA-B488-4290-B3EC-C41FC304E84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3" name="文本占位符 65">
            <a:extLst>
              <a:ext uri="{FF2B5EF4-FFF2-40B4-BE49-F238E27FC236}">
                <a16:creationId xmlns:a16="http://schemas.microsoft.com/office/drawing/2014/main" id="{0F572104-DCE9-40DA-8528-67A75B94F784}"/>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
        <p:nvSpPr>
          <p:cNvPr id="54" name="文本框 53">
            <a:extLst>
              <a:ext uri="{FF2B5EF4-FFF2-40B4-BE49-F238E27FC236}">
                <a16:creationId xmlns:a16="http://schemas.microsoft.com/office/drawing/2014/main" id="{B66037B8-6142-4544-AA78-C05A2DCD4FBB}"/>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55" name="组合 54">
            <a:extLst>
              <a:ext uri="{FF2B5EF4-FFF2-40B4-BE49-F238E27FC236}">
                <a16:creationId xmlns:a16="http://schemas.microsoft.com/office/drawing/2014/main" id="{C6EEDD08-6CCF-4F57-98AA-8AA616DE3E5E}"/>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a:extLst>
                <a:ext uri="{FF2B5EF4-FFF2-40B4-BE49-F238E27FC236}">
                  <a16:creationId xmlns:a16="http://schemas.microsoft.com/office/drawing/2014/main" id="{E464A1A6-5055-4F49-964D-DDB44352C12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a:extLst>
                <a:ext uri="{FF2B5EF4-FFF2-40B4-BE49-F238E27FC236}">
                  <a16:creationId xmlns:a16="http://schemas.microsoft.com/office/drawing/2014/main" id="{4DE87081-ECDF-4A42-BF4C-71BB154CB3E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a:extLst>
                <a:ext uri="{FF2B5EF4-FFF2-40B4-BE49-F238E27FC236}">
                  <a16:creationId xmlns:a16="http://schemas.microsoft.com/office/drawing/2014/main" id="{E86B8BE2-2031-4112-AF56-762A39B41D9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a:extLst>
                <a:ext uri="{FF2B5EF4-FFF2-40B4-BE49-F238E27FC236}">
                  <a16:creationId xmlns:a16="http://schemas.microsoft.com/office/drawing/2014/main" id="{172A4CBF-A2D5-4FEB-BE1A-0EDF5A4321FE}"/>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a:extLst>
                <a:ext uri="{FF2B5EF4-FFF2-40B4-BE49-F238E27FC236}">
                  <a16:creationId xmlns:a16="http://schemas.microsoft.com/office/drawing/2014/main" id="{FB828910-1439-4AF5-ADAA-9393A5B942E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a:extLst>
                <a:ext uri="{FF2B5EF4-FFF2-40B4-BE49-F238E27FC236}">
                  <a16:creationId xmlns:a16="http://schemas.microsoft.com/office/drawing/2014/main" id="{C6F846C3-9F4B-45EC-90DB-32C75ABAC8D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a:extLst>
                <a:ext uri="{FF2B5EF4-FFF2-40B4-BE49-F238E27FC236}">
                  <a16:creationId xmlns:a16="http://schemas.microsoft.com/office/drawing/2014/main" id="{7ACB59D3-BF43-4B08-9706-1F60FA9F85BF}"/>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a:extLst>
                <a:ext uri="{FF2B5EF4-FFF2-40B4-BE49-F238E27FC236}">
                  <a16:creationId xmlns:a16="http://schemas.microsoft.com/office/drawing/2014/main" id="{03EAD845-CED5-46F4-9362-3BC33DE5033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a:extLst>
                <a:ext uri="{FF2B5EF4-FFF2-40B4-BE49-F238E27FC236}">
                  <a16:creationId xmlns:a16="http://schemas.microsoft.com/office/drawing/2014/main" id="{9688C8A1-AE5F-465F-AD52-D070B58C135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a:extLst>
                <a:ext uri="{FF2B5EF4-FFF2-40B4-BE49-F238E27FC236}">
                  <a16:creationId xmlns:a16="http://schemas.microsoft.com/office/drawing/2014/main" id="{6B1F1620-BBA0-4CD3-A1A5-8CA5AE70BA7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a:extLst>
                <a:ext uri="{FF2B5EF4-FFF2-40B4-BE49-F238E27FC236}">
                  <a16:creationId xmlns:a16="http://schemas.microsoft.com/office/drawing/2014/main" id="{4D19FB7D-B425-4F1E-A8E6-DAABFFE7DA2C}"/>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a:extLst>
                <a:ext uri="{FF2B5EF4-FFF2-40B4-BE49-F238E27FC236}">
                  <a16:creationId xmlns:a16="http://schemas.microsoft.com/office/drawing/2014/main" id="{4AE21276-42CA-4FEB-86A0-3D5C2454A39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a:extLst>
                <a:ext uri="{FF2B5EF4-FFF2-40B4-BE49-F238E27FC236}">
                  <a16:creationId xmlns:a16="http://schemas.microsoft.com/office/drawing/2014/main" id="{3720F5C3-056C-4D6A-9127-DCDD94568C63}"/>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a:extLst>
                <a:ext uri="{FF2B5EF4-FFF2-40B4-BE49-F238E27FC236}">
                  <a16:creationId xmlns:a16="http://schemas.microsoft.com/office/drawing/2014/main" id="{1C3F05F8-78EB-4B48-BE0E-0075C706D18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89984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5741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661977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352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00746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58F70DE4-3F46-46A9-9520-7D8FE5C9C283}"/>
              </a:ext>
            </a:extLst>
          </p:cNvPr>
          <p:cNvSpPr>
            <a:spLocks noGrp="1"/>
          </p:cNvSpPr>
          <p:nvPr>
            <p:ph type="pic" sz="quarter" idx="10"/>
          </p:nvPr>
        </p:nvSpPr>
        <p:spPr>
          <a:xfrm>
            <a:off x="0" y="0"/>
            <a:ext cx="4097285" cy="6858000"/>
          </a:xfrm>
        </p:spPr>
        <p:txBody>
          <a:bodyPr/>
          <a:lstStyle/>
          <a:p>
            <a:endParaRPr lang="zh-CN" altLang="en-US"/>
          </a:p>
        </p:txBody>
      </p:sp>
      <p:grpSp>
        <p:nvGrpSpPr>
          <p:cNvPr id="19" name="组合 18">
            <a:extLst>
              <a:ext uri="{FF2B5EF4-FFF2-40B4-BE49-F238E27FC236}">
                <a16:creationId xmlns:a16="http://schemas.microsoft.com/office/drawing/2014/main" id="{10EAAF81-9622-4AE7-AEC1-E5632E7E127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799A0C3B-3805-4A7D-B9DC-0D8A0BE50FB9}"/>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77073CEC-4568-407C-AF3F-63B02549DD7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25B520BC-633A-4CA1-ADFC-A4A5FE039E95}"/>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53033BF4-0785-47D2-989A-D7F79856165B}"/>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4424A2B5-FDC9-46DD-A591-E66C22A6FB2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72EECE87-CD0D-461C-A293-7D248373E43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1E15742-6979-490E-AF5E-60D97AFB6A8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9FB63A71-75C6-4761-8940-B5F9E94162B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843875AC-443A-4F2A-9842-34472E45897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2950644D-E3EB-4B66-A5D0-B4E6CA3AEB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D9E0CE44-4DD0-4767-B8F4-D235B4D9DE7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7EEB2D62-F19A-4914-9E77-B761C615279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96BC77F-50E4-4042-BD45-153703BEB150}"/>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9792CF4-A12B-414D-8340-0605C32A065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4289541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202231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4041136-D26F-4DE3-9441-03C3B937527A}"/>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60A869CE-96BB-49EA-9D98-8FC3A382424D}"/>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906A10DE-45C9-4F3A-A1D2-ADF7AF45B4C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772EE8A2-D191-42EC-A5FA-7CDD844C8B6C}"/>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B84B6905-6EA5-495D-8253-F1F92C799A1C}"/>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BA5404B5-5161-44D6-8A22-30926A0AA2D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F53C1378-A716-4564-823A-5C00E4C5C5B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6914F0F-EFE6-4CD3-9C32-7AFC1552924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5612BB38-894B-469B-ADF4-854CA25A82CF}"/>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DB5AB023-FC7E-4BF6-8E4B-F15AB18B369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41C61E23-4A35-4BD9-8E18-93A218421F6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81D0AAD4-EF0F-4596-BA65-2F2F2E06C72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D96F8AF7-B0F4-4544-A571-CE00A4ED7A6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B7A4DCDB-B18A-49F6-8D30-C19F24825796}"/>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05B6990D-6A15-492C-ABBB-277BC7E0CB9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 name="日期占位符 1">
            <a:extLst>
              <a:ext uri="{FF2B5EF4-FFF2-40B4-BE49-F238E27FC236}">
                <a16:creationId xmlns:a16="http://schemas.microsoft.com/office/drawing/2014/main" id="{5E3A72B7-D101-48AE-9E57-23C4D277A2F6}"/>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3" name="页脚占位符 2">
            <a:extLst>
              <a:ext uri="{FF2B5EF4-FFF2-40B4-BE49-F238E27FC236}">
                <a16:creationId xmlns:a16="http://schemas.microsoft.com/office/drawing/2014/main" id="{4F79F216-2EA1-4947-9590-4EA8E4F9F0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77878E-846C-4E0B-94ED-C10E7AE40014}"/>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a:extLst>
              <a:ext uri="{FF2B5EF4-FFF2-40B4-BE49-F238E27FC236}">
                <a16:creationId xmlns:a16="http://schemas.microsoft.com/office/drawing/2014/main" id="{B6AB199A-6349-4779-B62A-DDD2D362AF2B}"/>
              </a:ext>
            </a:extLst>
          </p:cNvPr>
          <p:cNvSpPr>
            <a:spLocks noGrp="1"/>
          </p:cNvSpPr>
          <p:nvPr>
            <p:ph type="pic" sz="quarter" idx="13"/>
          </p:nvPr>
        </p:nvSpPr>
        <p:spPr>
          <a:xfrm>
            <a:off x="660400" y="1130300"/>
            <a:ext cx="10858500" cy="2817813"/>
          </a:xfrm>
        </p:spPr>
        <p:txBody>
          <a:bodyPr/>
          <a:lstStyle/>
          <a:p>
            <a:endParaRPr lang="zh-CN" altLang="en-US"/>
          </a:p>
        </p:txBody>
      </p:sp>
      <p:sp>
        <p:nvSpPr>
          <p:cNvPr id="129" name="文本框 128">
            <a:extLst>
              <a:ext uri="{FF2B5EF4-FFF2-40B4-BE49-F238E27FC236}">
                <a16:creationId xmlns:a16="http://schemas.microsoft.com/office/drawing/2014/main" id="{B86A77EB-4F1C-453E-B2A1-E46728EEFFF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67" name="矩形: 圆角 66">
            <a:extLst>
              <a:ext uri="{FF2B5EF4-FFF2-40B4-BE49-F238E27FC236}">
                <a16:creationId xmlns:a16="http://schemas.microsoft.com/office/drawing/2014/main" id="{B2B9B9D3-3AA3-4019-B16F-FE0DB90D9600}"/>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716F929A-8B5D-4030-A951-E72B3EB30716}"/>
              </a:ext>
            </a:extLst>
          </p:cNvPr>
          <p:cNvGrpSpPr/>
          <p:nvPr userDrawn="1"/>
        </p:nvGrpSpPr>
        <p:grpSpPr>
          <a:xfrm>
            <a:off x="237423" y="135299"/>
            <a:ext cx="847682" cy="847682"/>
            <a:chOff x="237423" y="135299"/>
            <a:chExt cx="847682" cy="847682"/>
          </a:xfrm>
        </p:grpSpPr>
        <p:sp>
          <p:nvSpPr>
            <p:cNvPr id="69" name="椭圆 68">
              <a:extLst>
                <a:ext uri="{FF2B5EF4-FFF2-40B4-BE49-F238E27FC236}">
                  <a16:creationId xmlns:a16="http://schemas.microsoft.com/office/drawing/2014/main" id="{25291A66-5A29-4421-9953-B2BF3C27B64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B2099F41-4208-4647-A31E-98399862FCC9}"/>
                </a:ext>
              </a:extLst>
            </p:cNvPr>
            <p:cNvGrpSpPr/>
            <p:nvPr/>
          </p:nvGrpSpPr>
          <p:grpSpPr>
            <a:xfrm>
              <a:off x="293735" y="191234"/>
              <a:ext cx="735058" cy="735811"/>
              <a:chOff x="3497262" y="849313"/>
              <a:chExt cx="4651376" cy="4656138"/>
            </a:xfrm>
            <a:solidFill>
              <a:schemeClr val="accent1"/>
            </a:solidFill>
          </p:grpSpPr>
          <p:sp>
            <p:nvSpPr>
              <p:cNvPr id="71" name="Freeform 7">
                <a:extLst>
                  <a:ext uri="{FF2B5EF4-FFF2-40B4-BE49-F238E27FC236}">
                    <a16:creationId xmlns:a16="http://schemas.microsoft.com/office/drawing/2014/main" id="{64B5994A-180D-498A-BEEC-8341B5FA643A}"/>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2FE5B999-6ED1-43FF-A46F-1E58417AA65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766AC95-9881-4E76-B444-5229E6664BF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82CE97B1-ACEB-461A-B3B0-E3B9863EBC4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6653162A-4542-492E-9077-A78E697D9D7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CAF05502-1758-4029-A257-FBB44707CD6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0E2CADD7-9B7A-42EB-B598-074DDF771A9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2B9FC146-FE20-4359-89BB-2AA603517FC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72313B1-EE51-49E0-ADEA-E0F1B25C3AD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7D47685E-AAB7-49D3-9405-4DE6B7F4050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9A92B115-0302-4281-A250-5964870C40C5}"/>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4D783779-E50A-4746-90EA-152768751F8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
                <a:extLst>
                  <a:ext uri="{FF2B5EF4-FFF2-40B4-BE49-F238E27FC236}">
                    <a16:creationId xmlns:a16="http://schemas.microsoft.com/office/drawing/2014/main" id="{CBC74F99-DE89-4CBC-A20E-E5F21B8C269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1">
                <a:extLst>
                  <a:ext uri="{FF2B5EF4-FFF2-40B4-BE49-F238E27FC236}">
                    <a16:creationId xmlns:a16="http://schemas.microsoft.com/office/drawing/2014/main" id="{4C41F27A-B43C-45FC-9D04-DE5396BDFBE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2">
                <a:extLst>
                  <a:ext uri="{FF2B5EF4-FFF2-40B4-BE49-F238E27FC236}">
                    <a16:creationId xmlns:a16="http://schemas.microsoft.com/office/drawing/2014/main" id="{2E95E52E-2514-41EA-927D-CA1836233F30}"/>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3">
                <a:extLst>
                  <a:ext uri="{FF2B5EF4-FFF2-40B4-BE49-F238E27FC236}">
                    <a16:creationId xmlns:a16="http://schemas.microsoft.com/office/drawing/2014/main" id="{F4E06CE0-5B51-4492-AC09-1DA2150E0933}"/>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4">
                <a:extLst>
                  <a:ext uri="{FF2B5EF4-FFF2-40B4-BE49-F238E27FC236}">
                    <a16:creationId xmlns:a16="http://schemas.microsoft.com/office/drawing/2014/main" id="{AE200FB6-E394-4CBE-BBAC-6CFFC1EF776C}"/>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5">
                <a:extLst>
                  <a:ext uri="{FF2B5EF4-FFF2-40B4-BE49-F238E27FC236}">
                    <a16:creationId xmlns:a16="http://schemas.microsoft.com/office/drawing/2014/main" id="{EB5F3FA7-AAF8-4B94-A7C4-3941467CB7C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6">
                <a:extLst>
                  <a:ext uri="{FF2B5EF4-FFF2-40B4-BE49-F238E27FC236}">
                    <a16:creationId xmlns:a16="http://schemas.microsoft.com/office/drawing/2014/main" id="{377F19C3-84C6-430B-8C84-935DFC614D8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
                <a:extLst>
                  <a:ext uri="{FF2B5EF4-FFF2-40B4-BE49-F238E27FC236}">
                    <a16:creationId xmlns:a16="http://schemas.microsoft.com/office/drawing/2014/main" id="{3D343494-DD0B-4221-8D6C-D277331DEB6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
                <a:extLst>
                  <a:ext uri="{FF2B5EF4-FFF2-40B4-BE49-F238E27FC236}">
                    <a16:creationId xmlns:a16="http://schemas.microsoft.com/office/drawing/2014/main" id="{27635AE2-D10E-41D5-AD49-7531675887E3}"/>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
                <a:extLst>
                  <a:ext uri="{FF2B5EF4-FFF2-40B4-BE49-F238E27FC236}">
                    <a16:creationId xmlns:a16="http://schemas.microsoft.com/office/drawing/2014/main" id="{D817385B-F299-48F5-9D10-62319351351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
                <a:extLst>
                  <a:ext uri="{FF2B5EF4-FFF2-40B4-BE49-F238E27FC236}">
                    <a16:creationId xmlns:a16="http://schemas.microsoft.com/office/drawing/2014/main" id="{61F633BF-DD0C-4AD2-9A1E-558B8D8074E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
                <a:extLst>
                  <a:ext uri="{FF2B5EF4-FFF2-40B4-BE49-F238E27FC236}">
                    <a16:creationId xmlns:a16="http://schemas.microsoft.com/office/drawing/2014/main" id="{05E31462-4C3E-4DD0-B487-52F1947255D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2">
                <a:extLst>
                  <a:ext uri="{FF2B5EF4-FFF2-40B4-BE49-F238E27FC236}">
                    <a16:creationId xmlns:a16="http://schemas.microsoft.com/office/drawing/2014/main" id="{B74A5FA6-C9C9-4FAD-B9D3-26B2CC7B9CD5}"/>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3">
                <a:extLst>
                  <a:ext uri="{FF2B5EF4-FFF2-40B4-BE49-F238E27FC236}">
                    <a16:creationId xmlns:a16="http://schemas.microsoft.com/office/drawing/2014/main" id="{CE681D3C-E643-4C08-953A-F6252341160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4">
                <a:extLst>
                  <a:ext uri="{FF2B5EF4-FFF2-40B4-BE49-F238E27FC236}">
                    <a16:creationId xmlns:a16="http://schemas.microsoft.com/office/drawing/2014/main" id="{187BE825-0BDA-4DD0-B169-54177A49702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
                <a:extLst>
                  <a:ext uri="{FF2B5EF4-FFF2-40B4-BE49-F238E27FC236}">
                    <a16:creationId xmlns:a16="http://schemas.microsoft.com/office/drawing/2014/main" id="{E2E5BAE5-EB8C-48BA-86F7-0487D06E7B59}"/>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
                <a:extLst>
                  <a:ext uri="{FF2B5EF4-FFF2-40B4-BE49-F238E27FC236}">
                    <a16:creationId xmlns:a16="http://schemas.microsoft.com/office/drawing/2014/main" id="{4E5972B3-2165-4298-9105-C7799893F9B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
                <a:extLst>
                  <a:ext uri="{FF2B5EF4-FFF2-40B4-BE49-F238E27FC236}">
                    <a16:creationId xmlns:a16="http://schemas.microsoft.com/office/drawing/2014/main" id="{4C4196A4-8427-4DAB-9761-0B12B67CCBB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
                <a:extLst>
                  <a:ext uri="{FF2B5EF4-FFF2-40B4-BE49-F238E27FC236}">
                    <a16:creationId xmlns:a16="http://schemas.microsoft.com/office/drawing/2014/main" id="{B24FBA4B-7066-43B5-8320-3319D944F6CE}"/>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0">
                <a:extLst>
                  <a:ext uri="{FF2B5EF4-FFF2-40B4-BE49-F238E27FC236}">
                    <a16:creationId xmlns:a16="http://schemas.microsoft.com/office/drawing/2014/main" id="{03E7BC5B-C1D3-48F6-98AF-AC2FD6DB01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1">
                <a:extLst>
                  <a:ext uri="{FF2B5EF4-FFF2-40B4-BE49-F238E27FC236}">
                    <a16:creationId xmlns:a16="http://schemas.microsoft.com/office/drawing/2014/main" id="{B058C00F-2719-44B1-91B9-0262D7AEFC9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2">
                <a:extLst>
                  <a:ext uri="{FF2B5EF4-FFF2-40B4-BE49-F238E27FC236}">
                    <a16:creationId xmlns:a16="http://schemas.microsoft.com/office/drawing/2014/main" id="{FAC7740F-4D0B-4966-AE95-AFDD833FEB7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3">
                <a:extLst>
                  <a:ext uri="{FF2B5EF4-FFF2-40B4-BE49-F238E27FC236}">
                    <a16:creationId xmlns:a16="http://schemas.microsoft.com/office/drawing/2014/main" id="{65EF3023-963B-4B75-B329-8A6DFA638EA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4">
                <a:extLst>
                  <a:ext uri="{FF2B5EF4-FFF2-40B4-BE49-F238E27FC236}">
                    <a16:creationId xmlns:a16="http://schemas.microsoft.com/office/drawing/2014/main" id="{DCB4D492-8F86-4FD8-9E29-A198EE39FB8D}"/>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
                <a:extLst>
                  <a:ext uri="{FF2B5EF4-FFF2-40B4-BE49-F238E27FC236}">
                    <a16:creationId xmlns:a16="http://schemas.microsoft.com/office/drawing/2014/main" id="{740A9F7B-B444-4E32-927B-D8A19D6C03C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6">
                <a:extLst>
                  <a:ext uri="{FF2B5EF4-FFF2-40B4-BE49-F238E27FC236}">
                    <a16:creationId xmlns:a16="http://schemas.microsoft.com/office/drawing/2014/main" id="{CF9AD5D7-706E-41B8-BFE0-7FC9A1C41548}"/>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7">
                <a:extLst>
                  <a:ext uri="{FF2B5EF4-FFF2-40B4-BE49-F238E27FC236}">
                    <a16:creationId xmlns:a16="http://schemas.microsoft.com/office/drawing/2014/main" id="{9C17A9F5-81FA-4FCE-A442-B73F2F7F8B3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8">
                <a:extLst>
                  <a:ext uri="{FF2B5EF4-FFF2-40B4-BE49-F238E27FC236}">
                    <a16:creationId xmlns:a16="http://schemas.microsoft.com/office/drawing/2014/main" id="{EF6FDF55-E089-4DBB-BC7F-5134AE59BF3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7" name="文本占位符 65">
            <a:extLst>
              <a:ext uri="{FF2B5EF4-FFF2-40B4-BE49-F238E27FC236}">
                <a16:creationId xmlns:a16="http://schemas.microsoft.com/office/drawing/2014/main" id="{15EF978C-D233-4FBC-8320-5FB7A9CA61BD}"/>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88898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6F7B20F-EF55-483B-8555-04CA4C04ACF1}"/>
              </a:ext>
            </a:extLst>
          </p:cNvPr>
          <p:cNvSpPr>
            <a:spLocks noGrp="1"/>
          </p:cNvSpPr>
          <p:nvPr>
            <p:ph type="pic" sz="quarter" idx="13"/>
          </p:nvPr>
        </p:nvSpPr>
        <p:spPr>
          <a:xfrm>
            <a:off x="838200" y="1301750"/>
            <a:ext cx="5243513" cy="4670425"/>
          </a:xfrm>
        </p:spPr>
        <p:txBody>
          <a:bodyPr/>
          <a:lstStyle/>
          <a:p>
            <a:endParaRPr lang="zh-CN" altLang="en-US"/>
          </a:p>
        </p:txBody>
      </p:sp>
      <p:sp>
        <p:nvSpPr>
          <p:cNvPr id="3" name="日期占位符 2">
            <a:extLst>
              <a:ext uri="{FF2B5EF4-FFF2-40B4-BE49-F238E27FC236}">
                <a16:creationId xmlns:a16="http://schemas.microsoft.com/office/drawing/2014/main" id="{E3F108A6-7EAC-4504-8CC9-2040E9F27BDF}"/>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F4B97241-2430-47C5-9847-2A5FA9AA49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C6D73-144B-41D6-A73B-8F3BD2AC9DF1}"/>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a:extLst>
              <a:ext uri="{FF2B5EF4-FFF2-40B4-BE49-F238E27FC236}">
                <a16:creationId xmlns:a16="http://schemas.microsoft.com/office/drawing/2014/main" id="{DB11DFE2-A84D-4D03-9B27-B4F8B00B177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985CD8C4-CA09-4CDB-8CA8-4B99CF425ACA}"/>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B83158DE-1DED-4CFA-A78B-B4E63CFF552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67F8350D-7C55-436A-9A17-0632C548BE6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C9AC71BC-F865-4547-AE03-A2128D3A735D}"/>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C1FB9CC2-714A-490F-B7D4-3E6C636658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8B1BD9A2-68DB-42AE-81BE-13C2E028C0A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20559DB-5622-4AEC-AF14-DB0EB2417A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4645B00C-B1A7-4616-9E8B-75A75756838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93E258CA-6976-483A-B1DE-EA72FEB091F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B9A714BD-0B26-47BF-AEE9-2602D19961C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B0D9DCA0-9AE7-40C1-A5B2-A71890974892}"/>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FE53E166-F815-4284-A00F-262157C2D911}"/>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F9322739-097A-4ED5-AE6F-83D277E5CE3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A255E10F-A26C-4013-9D98-838BB0061B6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4" name="文本框 83">
            <a:extLst>
              <a:ext uri="{FF2B5EF4-FFF2-40B4-BE49-F238E27FC236}">
                <a16:creationId xmlns:a16="http://schemas.microsoft.com/office/drawing/2014/main" id="{8B54DC34-0A52-4909-9DAF-B4D86330316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727D0EFE-0773-458D-951B-05868593BC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1C8D1E98-32E6-47FD-B4E0-AFB46CB23F70}"/>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7427EAD0-706E-4C3B-AC91-36CE8D18D77C}"/>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6E3A4095-5D7B-435F-9CED-C384A0F3CD72}"/>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32C5514-9B34-4499-A27D-F8389F45CF79}"/>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35DB8A7C-4F71-4296-AD16-A91A4545D4F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8656E463-41BF-4B32-B9AD-C51BA0B1E918}"/>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E50E5EEE-1A89-425F-9C56-37A02B0AE510}"/>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7F337DCB-390B-4104-8633-0B8F660BEAF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11F645B1-84DD-47F9-AE23-E075CB0B5B1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444D0672-6277-4EE3-A4A7-0F7335F3C9B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66CAA7A3-F00A-489D-B540-150D1D430C2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7CB282AD-75A0-4651-B433-5D300850214A}"/>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C42CFDE9-55B3-4A1B-91B4-4C3DCDE061A2}"/>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91A5A770-818D-431D-937A-FA379400EF50}"/>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97CA9984-1ED5-40FD-BDE3-D0039234811B}"/>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ED37B6CC-508A-4BBA-899B-51BE3430D5B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5D9D939F-9C9C-4372-9DA0-882B0CE483A1}"/>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6E3B3323-808D-498B-8EAC-A6D4159E7816}"/>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87DF0996-2298-4A4B-929F-DAC3629EB7F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864CF228-7FB1-49BF-AFBA-76AFD4D0217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4C01A230-24F9-4CC5-9630-A86E3B6F8CA1}"/>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475EFC63-C61C-4092-ACF3-A66048B42C63}"/>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1DF433C8-23D7-4B3E-9EF3-9144DFD04EF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487AF9D9-6A0A-422D-817A-F33A6DB7148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ED8AFED-73C3-461B-888C-AA2D8FBCE65E}"/>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8BF6B89F-276A-4870-8F7E-179E2B30E9E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0721FC16-5467-4F11-93E4-456B5BD70BE3}"/>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238C4FC7-9D29-4E68-842B-6BEE1B13AB4A}"/>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8022D624-52E1-4BBD-99C7-FB62A781E206}"/>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9089CB4-20A3-42CE-B15B-EE0274D5811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E7B71761-1E81-4443-B9DF-7504D17BE2B6}"/>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3594B505-B142-4F77-95C0-042B8F09F130}"/>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4B465C86-0764-44AD-BAC1-4CBF2A1938A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74038C08-FE27-4E8D-AD25-40F1E4BAD8DB}"/>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EB63B124-60E6-40AA-BD42-BF3F6AFF35C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E140D2C5-2FC4-44C1-A84D-1EF8ACCB70A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15CA1E90-78F6-430E-BF2C-F57CE93C332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668FA062-D5F8-4784-BA4C-DD0997E14FBD}"/>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231656A7-DCAB-4877-B722-7CFA5BC75608}"/>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089D9780-9670-40D8-863B-118510D2BB49}"/>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61BCDD3C-0CE7-42AC-BD6A-BE812011120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D4A99035-160A-40D4-B22D-9D84747ED53D}"/>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C102C314-FB02-4C78-8F04-BE65D8663DE9}"/>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317476C1-9512-4939-83E4-D52BF9FA1D9B}"/>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81127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81B125D-1EB9-4E3C-9071-E3D11BAFE226}"/>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a:extLst>
                <a:ext uri="{FF2B5EF4-FFF2-40B4-BE49-F238E27FC236}">
                  <a16:creationId xmlns:a16="http://schemas.microsoft.com/office/drawing/2014/main" id="{0994F04D-BDBC-4A61-BE97-54FC0AF0A0D2}"/>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a:extLst>
                <a:ext uri="{FF2B5EF4-FFF2-40B4-BE49-F238E27FC236}">
                  <a16:creationId xmlns:a16="http://schemas.microsoft.com/office/drawing/2014/main" id="{61D48748-6AA0-4848-AB9F-1BC8DCD9FF3B}"/>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a:extLst>
                <a:ext uri="{FF2B5EF4-FFF2-40B4-BE49-F238E27FC236}">
                  <a16:creationId xmlns:a16="http://schemas.microsoft.com/office/drawing/2014/main" id="{C8235290-5334-479D-996D-75FACAE508E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a:extLst>
                <a:ext uri="{FF2B5EF4-FFF2-40B4-BE49-F238E27FC236}">
                  <a16:creationId xmlns:a16="http://schemas.microsoft.com/office/drawing/2014/main" id="{EFCBF819-0F1F-42BD-A2DE-1D37096037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a:extLst>
                <a:ext uri="{FF2B5EF4-FFF2-40B4-BE49-F238E27FC236}">
                  <a16:creationId xmlns:a16="http://schemas.microsoft.com/office/drawing/2014/main" id="{FFEDB543-40B9-4C3A-9326-967415FDB6F1}"/>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a:extLst>
                <a:ext uri="{FF2B5EF4-FFF2-40B4-BE49-F238E27FC236}">
                  <a16:creationId xmlns:a16="http://schemas.microsoft.com/office/drawing/2014/main" id="{19B48D97-71AE-487B-841E-6E4B7CC24D85}"/>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a:extLst>
                <a:ext uri="{FF2B5EF4-FFF2-40B4-BE49-F238E27FC236}">
                  <a16:creationId xmlns:a16="http://schemas.microsoft.com/office/drawing/2014/main" id="{DEF32C03-DCD6-401E-B0F3-7269C36C2243}"/>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a:extLst>
                <a:ext uri="{FF2B5EF4-FFF2-40B4-BE49-F238E27FC236}">
                  <a16:creationId xmlns:a16="http://schemas.microsoft.com/office/drawing/2014/main" id="{9E960CAB-5EF5-4ADA-B934-777CEF453F15}"/>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a:extLst>
                <a:ext uri="{FF2B5EF4-FFF2-40B4-BE49-F238E27FC236}">
                  <a16:creationId xmlns:a16="http://schemas.microsoft.com/office/drawing/2014/main" id="{8B924A52-0C8F-442F-BF6F-E1C5F12AFB3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a:extLst>
                <a:ext uri="{FF2B5EF4-FFF2-40B4-BE49-F238E27FC236}">
                  <a16:creationId xmlns:a16="http://schemas.microsoft.com/office/drawing/2014/main" id="{6E336577-CB02-4D9B-8B19-5E4A87C1512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a:extLst>
                <a:ext uri="{FF2B5EF4-FFF2-40B4-BE49-F238E27FC236}">
                  <a16:creationId xmlns:a16="http://schemas.microsoft.com/office/drawing/2014/main" id="{FDC758B6-B0D7-4D96-8829-89384EBC3AB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a:extLst>
                <a:ext uri="{FF2B5EF4-FFF2-40B4-BE49-F238E27FC236}">
                  <a16:creationId xmlns:a16="http://schemas.microsoft.com/office/drawing/2014/main" id="{9A88D2F3-6271-494A-8E50-76E7B8458D58}"/>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a:extLst>
                <a:ext uri="{FF2B5EF4-FFF2-40B4-BE49-F238E27FC236}">
                  <a16:creationId xmlns:a16="http://schemas.microsoft.com/office/drawing/2014/main" id="{C3565EC9-454C-4933-AF50-9696CBF4297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a:extLst>
                <a:ext uri="{FF2B5EF4-FFF2-40B4-BE49-F238E27FC236}">
                  <a16:creationId xmlns:a16="http://schemas.microsoft.com/office/drawing/2014/main" id="{AFF28B5A-E7D4-430E-8DD2-785511615D4D}"/>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a:extLst>
              <a:ext uri="{FF2B5EF4-FFF2-40B4-BE49-F238E27FC236}">
                <a16:creationId xmlns:a16="http://schemas.microsoft.com/office/drawing/2014/main" id="{7943FC7D-C8F3-4BE5-A034-2C496A5EDA1D}"/>
              </a:ext>
            </a:extLst>
          </p:cNvPr>
          <p:cNvSpPr>
            <a:spLocks noGrp="1"/>
          </p:cNvSpPr>
          <p:nvPr>
            <p:ph type="pic" sz="quarter" idx="14"/>
          </p:nvPr>
        </p:nvSpPr>
        <p:spPr>
          <a:xfrm>
            <a:off x="4698494" y="3681942"/>
            <a:ext cx="6819900" cy="2441575"/>
          </a:xfrm>
        </p:spPr>
        <p:txBody>
          <a:bodyPr/>
          <a:lstStyle/>
          <a:p>
            <a:endParaRPr lang="zh-CN" altLang="en-US"/>
          </a:p>
        </p:txBody>
      </p:sp>
      <p:sp>
        <p:nvSpPr>
          <p:cNvPr id="17" name="图片占位符 16">
            <a:extLst>
              <a:ext uri="{FF2B5EF4-FFF2-40B4-BE49-F238E27FC236}">
                <a16:creationId xmlns:a16="http://schemas.microsoft.com/office/drawing/2014/main" id="{31C487E0-4ADD-4432-B6D1-FFA5CE52750A}"/>
              </a:ext>
            </a:extLst>
          </p:cNvPr>
          <p:cNvSpPr>
            <a:spLocks noGrp="1"/>
          </p:cNvSpPr>
          <p:nvPr>
            <p:ph type="pic" sz="quarter" idx="13"/>
          </p:nvPr>
        </p:nvSpPr>
        <p:spPr>
          <a:xfrm>
            <a:off x="668338" y="1123950"/>
            <a:ext cx="6819900" cy="2441575"/>
          </a:xfrm>
        </p:spPr>
        <p:txBody>
          <a:bodyPr/>
          <a:lstStyle/>
          <a:p>
            <a:endParaRPr lang="zh-CN" altLang="en-US"/>
          </a:p>
        </p:txBody>
      </p:sp>
      <p:sp>
        <p:nvSpPr>
          <p:cNvPr id="3" name="日期占位符 2">
            <a:extLst>
              <a:ext uri="{FF2B5EF4-FFF2-40B4-BE49-F238E27FC236}">
                <a16:creationId xmlns:a16="http://schemas.microsoft.com/office/drawing/2014/main" id="{70E71EF4-54CB-4801-852D-AED794C3D720}"/>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B537B485-8FF5-4CC3-BDCF-A7D367ECB0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9F4718-D7D2-486A-ACF0-90AEF2658A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34" name="文本框 33">
            <a:extLst>
              <a:ext uri="{FF2B5EF4-FFF2-40B4-BE49-F238E27FC236}">
                <a16:creationId xmlns:a16="http://schemas.microsoft.com/office/drawing/2014/main" id="{0CC33E79-78DC-413F-AB98-58FBEF9F8339}"/>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6F0E2D7F-223B-4E42-95F9-6BFB7B4E3CB4}"/>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49821573-502D-472C-971F-65E5131308DD}"/>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11945D2C-56DB-4DEA-8ADE-A74CA2B7DBD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834D053F-1303-4F83-8693-AB1D11CC6593}"/>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EE6C00E-E2EA-4476-AD24-7F64CA41BA4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2329C249-C0FC-480A-8865-31E6EDA1F4CC}"/>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1860EE36-7A6F-444E-A4E8-4FAD22817D0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0938E48B-C1CD-4984-AE4E-CEB47A7101F5}"/>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19345389-3C36-4859-ACD9-FA02FC3BA5A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486408FE-2441-4509-8970-CE0A6F81C35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15924078-3531-46B1-895C-EF8D35C3F54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ACA7318B-E09B-47E3-9B0E-C43586F71D5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A3559D0F-5F1D-4E7C-B81F-CCA39FA26181}"/>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AB05E9D1-ADB8-4804-9BDB-0FA0B60ADF3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4AC89B66-D399-4EBA-8987-F109A35D33E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EF63A5F8-BC3C-4834-A14C-8A5E07CFC2A7}"/>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D0482388-EB57-438A-9164-FDFCB661CB46}"/>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347AD7CD-A176-48D6-888A-20728BB31E6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96F0CA2D-DF67-46C6-95DE-C962EFC5A55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E2B74095-BE12-46BA-8ADE-B2A9B58F5A3C}"/>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FF7E4F44-E88E-4E7C-9328-D251AE23171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32AACF93-8184-4804-AB9F-E336AA5ED3A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D432E4D6-1B74-4166-9FB9-9F22BA29F4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A8610602-51C5-41CD-B8D7-32402164C09B}"/>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3FAF1A0F-4959-43AE-AE7F-2E15737C923B}"/>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D342581-DD61-433E-9E95-4DD44588CCC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0E1F54C3-EAB3-446F-B49A-C873692DAE5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3EA9BBE9-BE23-442A-85C9-4EDF449D5E4F}"/>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B7F36112-62CC-46B9-950D-B979712EA71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E85471A4-1A82-4F7A-9793-DCF02507F85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8E0AF39-488A-4EB1-BE5C-16E5C97743D3}"/>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7C841A7-162E-424A-95FA-1A17977F532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462C43BC-C32F-4725-AF24-9A3E5815370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6CACE1CB-653A-45CB-866B-F1951B38E14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4C97E765-7385-48AE-A31E-7E708A25BFA7}"/>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BB91DBA2-E47F-495C-BFFD-75C8BD5B138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4440DF01-A024-4055-8E85-1E2B98A2ECA3}"/>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3F360BC4-C8CA-486F-B254-633A83BF9D8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A94CF489-FDC8-4982-B093-5005C4DE3999}"/>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7478BD5A-D71B-4BE3-9432-800BDB147E5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6F786C8C-1627-4700-83AB-2EE6C5E2895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8E6365E3-B4CE-4154-8BF2-D2BFD1E1104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F5080B87-F137-4F1D-B7CC-39599BC5F11A}"/>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E0B2EB43-B5EA-49DF-8387-021AD2303918}"/>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62810C37-A594-447D-9AF3-2D9B413DE4D1}"/>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013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ACFA262-9802-473C-819D-C85BD949A5E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a:extLst>
                <a:ext uri="{FF2B5EF4-FFF2-40B4-BE49-F238E27FC236}">
                  <a16:creationId xmlns:a16="http://schemas.microsoft.com/office/drawing/2014/main" id="{F5226A24-083D-465C-A2C8-4D378AABFCF7}"/>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a:extLst>
                <a:ext uri="{FF2B5EF4-FFF2-40B4-BE49-F238E27FC236}">
                  <a16:creationId xmlns:a16="http://schemas.microsoft.com/office/drawing/2014/main" id="{1E4953C3-E57F-4F10-912D-C6A2FA9A54B1}"/>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a:extLst>
                <a:ext uri="{FF2B5EF4-FFF2-40B4-BE49-F238E27FC236}">
                  <a16:creationId xmlns:a16="http://schemas.microsoft.com/office/drawing/2014/main" id="{BB7B2D30-64B6-4D04-A31A-AB13ED3DAD28}"/>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a:extLst>
                <a:ext uri="{FF2B5EF4-FFF2-40B4-BE49-F238E27FC236}">
                  <a16:creationId xmlns:a16="http://schemas.microsoft.com/office/drawing/2014/main" id="{1387D953-FEA4-4039-BCBE-8B5D37848CE6}"/>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a:extLst>
                <a:ext uri="{FF2B5EF4-FFF2-40B4-BE49-F238E27FC236}">
                  <a16:creationId xmlns:a16="http://schemas.microsoft.com/office/drawing/2014/main" id="{BE80F26C-524B-4382-8783-EB7C92FCFE3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a:extLst>
                <a:ext uri="{FF2B5EF4-FFF2-40B4-BE49-F238E27FC236}">
                  <a16:creationId xmlns:a16="http://schemas.microsoft.com/office/drawing/2014/main" id="{AFCA8A07-8685-4BA2-8EC7-617980AD786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a:extLst>
                <a:ext uri="{FF2B5EF4-FFF2-40B4-BE49-F238E27FC236}">
                  <a16:creationId xmlns:a16="http://schemas.microsoft.com/office/drawing/2014/main" id="{1C06CD20-9AF5-4434-8426-6D3AAD69AD6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a:extLst>
                <a:ext uri="{FF2B5EF4-FFF2-40B4-BE49-F238E27FC236}">
                  <a16:creationId xmlns:a16="http://schemas.microsoft.com/office/drawing/2014/main" id="{1F0D698A-C282-4CB6-A6B3-5ADFAC67249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a:extLst>
                <a:ext uri="{FF2B5EF4-FFF2-40B4-BE49-F238E27FC236}">
                  <a16:creationId xmlns:a16="http://schemas.microsoft.com/office/drawing/2014/main" id="{ABF949B9-998E-4C45-8394-146372A6D79B}"/>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a:extLst>
                <a:ext uri="{FF2B5EF4-FFF2-40B4-BE49-F238E27FC236}">
                  <a16:creationId xmlns:a16="http://schemas.microsoft.com/office/drawing/2014/main" id="{85613236-48D6-49CE-8723-8CCC4517C00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a:extLst>
                <a:ext uri="{FF2B5EF4-FFF2-40B4-BE49-F238E27FC236}">
                  <a16:creationId xmlns:a16="http://schemas.microsoft.com/office/drawing/2014/main" id="{63FBC835-16F3-4A5A-A96D-555083C1985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a:extLst>
                <a:ext uri="{FF2B5EF4-FFF2-40B4-BE49-F238E27FC236}">
                  <a16:creationId xmlns:a16="http://schemas.microsoft.com/office/drawing/2014/main" id="{BC7E0367-FE79-42BD-9BBC-6878EC44E74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a:extLst>
                <a:ext uri="{FF2B5EF4-FFF2-40B4-BE49-F238E27FC236}">
                  <a16:creationId xmlns:a16="http://schemas.microsoft.com/office/drawing/2014/main" id="{FC0C6FE9-3A1B-48CB-968E-12FB720891F8}"/>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a:extLst>
                <a:ext uri="{FF2B5EF4-FFF2-40B4-BE49-F238E27FC236}">
                  <a16:creationId xmlns:a16="http://schemas.microsoft.com/office/drawing/2014/main" id="{5F611D87-1ABA-44DB-B4C5-C9C61C48987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9B24150D-167F-4FF3-AFA0-D2AD8886D3C4}"/>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7C38B913-F1F6-46A4-92A7-C5E8148D2D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12C1FB-8265-4B75-B0B6-371CC4773E36}"/>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a:extLst>
              <a:ext uri="{FF2B5EF4-FFF2-40B4-BE49-F238E27FC236}">
                <a16:creationId xmlns:a16="http://schemas.microsoft.com/office/drawing/2014/main" id="{59544942-28C7-4EC4-992A-EBFD2EC64BED}"/>
              </a:ext>
            </a:extLst>
          </p:cNvPr>
          <p:cNvSpPr>
            <a:spLocks noGrp="1"/>
          </p:cNvSpPr>
          <p:nvPr>
            <p:ph type="pic" sz="quarter" idx="13"/>
          </p:nvPr>
        </p:nvSpPr>
        <p:spPr>
          <a:xfrm>
            <a:off x="661988" y="1139750"/>
            <a:ext cx="3517900" cy="2725813"/>
          </a:xfrm>
        </p:spPr>
        <p:txBody>
          <a:bodyPr/>
          <a:lstStyle/>
          <a:p>
            <a:endParaRPr lang="zh-CN" altLang="en-US"/>
          </a:p>
        </p:txBody>
      </p:sp>
      <p:sp>
        <p:nvSpPr>
          <p:cNvPr id="11" name="图片占位符 9">
            <a:extLst>
              <a:ext uri="{FF2B5EF4-FFF2-40B4-BE49-F238E27FC236}">
                <a16:creationId xmlns:a16="http://schemas.microsoft.com/office/drawing/2014/main" id="{2BF7BACF-A877-469E-B987-945A47ABB197}"/>
              </a:ext>
            </a:extLst>
          </p:cNvPr>
          <p:cNvSpPr>
            <a:spLocks noGrp="1"/>
          </p:cNvSpPr>
          <p:nvPr>
            <p:ph type="pic" sz="quarter" idx="14"/>
          </p:nvPr>
        </p:nvSpPr>
        <p:spPr>
          <a:xfrm>
            <a:off x="4330561" y="1139750"/>
            <a:ext cx="3517900" cy="2725813"/>
          </a:xfrm>
        </p:spPr>
        <p:txBody>
          <a:bodyPr/>
          <a:lstStyle/>
          <a:p>
            <a:endParaRPr lang="zh-CN" altLang="en-US"/>
          </a:p>
        </p:txBody>
      </p:sp>
      <p:sp>
        <p:nvSpPr>
          <p:cNvPr id="12" name="图片占位符 9">
            <a:extLst>
              <a:ext uri="{FF2B5EF4-FFF2-40B4-BE49-F238E27FC236}">
                <a16:creationId xmlns:a16="http://schemas.microsoft.com/office/drawing/2014/main" id="{E825FDC7-97B6-4EFC-ACA3-DB3103120097}"/>
              </a:ext>
            </a:extLst>
          </p:cNvPr>
          <p:cNvSpPr>
            <a:spLocks noGrp="1"/>
          </p:cNvSpPr>
          <p:nvPr>
            <p:ph type="pic" sz="quarter" idx="15"/>
          </p:nvPr>
        </p:nvSpPr>
        <p:spPr>
          <a:xfrm>
            <a:off x="7999134" y="1139750"/>
            <a:ext cx="3517900" cy="2725813"/>
          </a:xfrm>
        </p:spPr>
        <p:txBody>
          <a:bodyPr/>
          <a:lstStyle/>
          <a:p>
            <a:endParaRPr lang="zh-CN" altLang="en-US"/>
          </a:p>
        </p:txBody>
      </p:sp>
      <p:sp>
        <p:nvSpPr>
          <p:cNvPr id="28" name="文本框 27">
            <a:extLst>
              <a:ext uri="{FF2B5EF4-FFF2-40B4-BE49-F238E27FC236}">
                <a16:creationId xmlns:a16="http://schemas.microsoft.com/office/drawing/2014/main" id="{84682D3A-D243-4629-8961-3E3D31C7920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120" name="矩形: 圆角 119">
            <a:extLst>
              <a:ext uri="{FF2B5EF4-FFF2-40B4-BE49-F238E27FC236}">
                <a16:creationId xmlns:a16="http://schemas.microsoft.com/office/drawing/2014/main" id="{87FC8088-E3FF-4ACA-953F-2C6C615618F5}"/>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B9D37719-AAC9-4D4A-9266-AEF9E38F45CD}"/>
              </a:ext>
            </a:extLst>
          </p:cNvPr>
          <p:cNvGrpSpPr/>
          <p:nvPr userDrawn="1"/>
        </p:nvGrpSpPr>
        <p:grpSpPr>
          <a:xfrm>
            <a:off x="237423" y="135299"/>
            <a:ext cx="847682" cy="847682"/>
            <a:chOff x="237423" y="135299"/>
            <a:chExt cx="847682" cy="847682"/>
          </a:xfrm>
        </p:grpSpPr>
        <p:sp>
          <p:nvSpPr>
            <p:cNvPr id="122" name="椭圆 121">
              <a:extLst>
                <a:ext uri="{FF2B5EF4-FFF2-40B4-BE49-F238E27FC236}">
                  <a16:creationId xmlns:a16="http://schemas.microsoft.com/office/drawing/2014/main" id="{11D4931B-5A18-4340-9051-07E72112434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726E3FAA-71D2-4B32-9821-BDA519E913CC}"/>
                </a:ext>
              </a:extLst>
            </p:cNvPr>
            <p:cNvGrpSpPr/>
            <p:nvPr/>
          </p:nvGrpSpPr>
          <p:grpSpPr>
            <a:xfrm>
              <a:off x="293735" y="191234"/>
              <a:ext cx="735058" cy="735811"/>
              <a:chOff x="3497262" y="849313"/>
              <a:chExt cx="4651376" cy="4656138"/>
            </a:xfrm>
            <a:solidFill>
              <a:schemeClr val="accent1"/>
            </a:solidFill>
          </p:grpSpPr>
          <p:sp>
            <p:nvSpPr>
              <p:cNvPr id="124" name="Freeform 7">
                <a:extLst>
                  <a:ext uri="{FF2B5EF4-FFF2-40B4-BE49-F238E27FC236}">
                    <a16:creationId xmlns:a16="http://schemas.microsoft.com/office/drawing/2014/main" id="{57A8D168-738F-4955-9653-BF8B780A5FC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
                <a:extLst>
                  <a:ext uri="{FF2B5EF4-FFF2-40B4-BE49-F238E27FC236}">
                    <a16:creationId xmlns:a16="http://schemas.microsoft.com/office/drawing/2014/main" id="{EDEDD3F5-D737-4850-BFB8-4857F966AD43}"/>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
                <a:extLst>
                  <a:ext uri="{FF2B5EF4-FFF2-40B4-BE49-F238E27FC236}">
                    <a16:creationId xmlns:a16="http://schemas.microsoft.com/office/drawing/2014/main" id="{5AE02355-EAF5-47B6-808E-5FBB8D555CF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
                <a:extLst>
                  <a:ext uri="{FF2B5EF4-FFF2-40B4-BE49-F238E27FC236}">
                    <a16:creationId xmlns:a16="http://schemas.microsoft.com/office/drawing/2014/main" id="{54FF0350-166C-4D91-9C32-1457E0B3C75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
                <a:extLst>
                  <a:ext uri="{FF2B5EF4-FFF2-40B4-BE49-F238E27FC236}">
                    <a16:creationId xmlns:a16="http://schemas.microsoft.com/office/drawing/2014/main" id="{CD70937F-73A1-4E4F-BCB7-72F4FAA7566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
                <a:extLst>
                  <a:ext uri="{FF2B5EF4-FFF2-40B4-BE49-F238E27FC236}">
                    <a16:creationId xmlns:a16="http://schemas.microsoft.com/office/drawing/2014/main" id="{1AFA1B34-C9CD-4D8E-A4CE-4933FBD7473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4">
                <a:extLst>
                  <a:ext uri="{FF2B5EF4-FFF2-40B4-BE49-F238E27FC236}">
                    <a16:creationId xmlns:a16="http://schemas.microsoft.com/office/drawing/2014/main" id="{F7DFDBE0-1942-4EA5-ADDC-ACC4DDB3EBD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5">
                <a:extLst>
                  <a:ext uri="{FF2B5EF4-FFF2-40B4-BE49-F238E27FC236}">
                    <a16:creationId xmlns:a16="http://schemas.microsoft.com/office/drawing/2014/main" id="{41039EE5-041E-45CF-9BC0-83475120DF9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6">
                <a:extLst>
                  <a:ext uri="{FF2B5EF4-FFF2-40B4-BE49-F238E27FC236}">
                    <a16:creationId xmlns:a16="http://schemas.microsoft.com/office/drawing/2014/main" id="{0E6BE068-7937-4960-8682-F691DE58AB2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7">
                <a:extLst>
                  <a:ext uri="{FF2B5EF4-FFF2-40B4-BE49-F238E27FC236}">
                    <a16:creationId xmlns:a16="http://schemas.microsoft.com/office/drawing/2014/main" id="{30973B98-C00F-4716-9311-55740683177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8">
                <a:extLst>
                  <a:ext uri="{FF2B5EF4-FFF2-40B4-BE49-F238E27FC236}">
                    <a16:creationId xmlns:a16="http://schemas.microsoft.com/office/drawing/2014/main" id="{A2A98144-2B9A-431C-8A67-E732F9765F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9">
                <a:extLst>
                  <a:ext uri="{FF2B5EF4-FFF2-40B4-BE49-F238E27FC236}">
                    <a16:creationId xmlns:a16="http://schemas.microsoft.com/office/drawing/2014/main" id="{E5B6ECD5-8F7B-4ED2-97F4-FD99C3E9288F}"/>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EBAEEDDF-57A6-4BDD-9305-4CF374426295}"/>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73E6E938-4CF0-48DA-B2BB-A83D092A914A}"/>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2">
                <a:extLst>
                  <a:ext uri="{FF2B5EF4-FFF2-40B4-BE49-F238E27FC236}">
                    <a16:creationId xmlns:a16="http://schemas.microsoft.com/office/drawing/2014/main" id="{2E20F32D-DAE2-41E4-A5AA-375070EADD3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9BB3D819-ED86-4FC2-8907-D1EB55F834F6}"/>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4">
                <a:extLst>
                  <a:ext uri="{FF2B5EF4-FFF2-40B4-BE49-F238E27FC236}">
                    <a16:creationId xmlns:a16="http://schemas.microsoft.com/office/drawing/2014/main" id="{6A7E8B8F-5D94-44A2-B5C0-E4DD4B3EADC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8474C3FA-61F9-4152-A6D7-579994B808EF}"/>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6">
                <a:extLst>
                  <a:ext uri="{FF2B5EF4-FFF2-40B4-BE49-F238E27FC236}">
                    <a16:creationId xmlns:a16="http://schemas.microsoft.com/office/drawing/2014/main" id="{A7D4E3AA-07EB-4EB2-AFB3-D394BCB0F9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6D13FAAB-AE43-417C-90B6-C84942F51EB0}"/>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8">
                <a:extLst>
                  <a:ext uri="{FF2B5EF4-FFF2-40B4-BE49-F238E27FC236}">
                    <a16:creationId xmlns:a16="http://schemas.microsoft.com/office/drawing/2014/main" id="{B3412E1B-042D-4056-B83F-AA723C48A74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9">
                <a:extLst>
                  <a:ext uri="{FF2B5EF4-FFF2-40B4-BE49-F238E27FC236}">
                    <a16:creationId xmlns:a16="http://schemas.microsoft.com/office/drawing/2014/main" id="{2F203987-02F6-4A39-8678-026DC3F72B71}"/>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DBD3BECA-3E37-4263-974D-C1A776F6CBC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
                <a:extLst>
                  <a:ext uri="{FF2B5EF4-FFF2-40B4-BE49-F238E27FC236}">
                    <a16:creationId xmlns:a16="http://schemas.microsoft.com/office/drawing/2014/main" id="{2187858D-7D29-4C4B-97D8-F4AC215720C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2">
                <a:extLst>
                  <a:ext uri="{FF2B5EF4-FFF2-40B4-BE49-F238E27FC236}">
                    <a16:creationId xmlns:a16="http://schemas.microsoft.com/office/drawing/2014/main" id="{5AEE7E78-F444-49D9-B087-05CFFF53B83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AF442FD-14B1-4486-81E4-57E263E5744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D110D87E-F920-4322-8070-BF3D97A7305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90EAEB88-2207-4076-A7F8-AAF60F32AEE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ECB3C1B1-AF2C-4B6F-A7C1-D42B932C800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4926D183-0CEE-45E1-8590-F3E12A460A11}"/>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A4BC2FD3-8264-41DB-85F8-03441339F15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C419E22C-00A3-41E3-A0E6-43418FD4DAE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C66E7FB6-DA85-4013-BB1E-7F3802EAD8DB}"/>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3166FBA0-D49C-45CE-B70F-AAE0E1B241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EC81D795-E69B-4E31-BA58-5851AD3F32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B87A562C-45E9-420A-8509-F1D46E7C0BE6}"/>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B71C3D96-92CC-448A-B299-2D6121780A6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88D67E78-6C2F-46F3-A513-F284A8498BA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AC3E6570-EC28-4E18-9B85-0BC47E6117E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CAE530-DE8A-422F-8057-29360F374E0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64" name="文本占位符 65">
            <a:extLst>
              <a:ext uri="{FF2B5EF4-FFF2-40B4-BE49-F238E27FC236}">
                <a16:creationId xmlns:a16="http://schemas.microsoft.com/office/drawing/2014/main" id="{BFBF867F-E39A-412D-B801-2EA744568D29}"/>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58624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14964C7-5574-415D-A002-6FE3043AE28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FAFC0506-76EE-4CB2-9699-58F41DDE766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B77DAC51-6937-4C07-B330-C5A97FD7667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371BCF94-A378-41C7-8AE0-D0EBCB8617D4}"/>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15909567-5D2E-442A-AC25-6BFE12C942C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C336A134-F537-466E-9346-042A3759F82A}"/>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B77A41A5-FFB1-48A2-A1D1-B1F82EA980E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B975970-006C-4C32-B7F2-99941C10229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F36612-B6BD-4235-BD7E-2AD76C510879}"/>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FBA664A5-8292-4140-930D-4015033064B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93B86134-78B3-4D4D-8EE0-A3155EF9C63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B3ED1D86-C435-425F-9F5A-61CBE4EF0385}"/>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EC7B8766-41F2-424A-8492-CA4E5301377C}"/>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335FCB65-5CBE-452C-AE4D-C4801518890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08030888-7CCE-4BFC-95C2-4D7C14C6312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D26B7C1A-4B20-4267-8B0A-EEF1F7806DBB}"/>
              </a:ext>
            </a:extLst>
          </p:cNvPr>
          <p:cNvSpPr>
            <a:spLocks noGrp="1"/>
          </p:cNvSpPr>
          <p:nvPr>
            <p:ph type="dt" sz="half" idx="10"/>
          </p:nvPr>
        </p:nvSpPr>
        <p:spPr/>
        <p:txBody>
          <a:bodyPr/>
          <a:lstStyle/>
          <a:p>
            <a:fld id="{DD96C455-D181-459A-8014-67AAEFFCA7C2}" type="datetimeFigureOut">
              <a:rPr lang="zh-CN" altLang="en-US" smtClean="0"/>
              <a:t>2022/5/8</a:t>
            </a:fld>
            <a:endParaRPr lang="zh-CN" altLang="en-US"/>
          </a:p>
        </p:txBody>
      </p:sp>
      <p:sp>
        <p:nvSpPr>
          <p:cNvPr id="4" name="页脚占位符 3">
            <a:extLst>
              <a:ext uri="{FF2B5EF4-FFF2-40B4-BE49-F238E27FC236}">
                <a16:creationId xmlns:a16="http://schemas.microsoft.com/office/drawing/2014/main" id="{60C02CBA-5674-45EA-A60A-ECD11CBB4C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EB718-3188-422E-946C-63D124BCAB8E}"/>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a:extLst>
              <a:ext uri="{FF2B5EF4-FFF2-40B4-BE49-F238E27FC236}">
                <a16:creationId xmlns:a16="http://schemas.microsoft.com/office/drawing/2014/main" id="{ACB4960C-295B-4296-A03C-3E8E5954F69A}"/>
              </a:ext>
            </a:extLst>
          </p:cNvPr>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E08FD9B-3C66-482E-BEDD-1CDE4F684F1F}"/>
              </a:ext>
            </a:extLst>
          </p:cNvPr>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1D78F5-CD13-47AA-B036-87B4F33163CF}"/>
              </a:ext>
            </a:extLst>
          </p:cNvPr>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E03348-A1F2-4840-86A8-C48875F1BCB9}"/>
              </a:ext>
            </a:extLst>
          </p:cNvPr>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D8E99FCF-341F-4B58-AB03-FB8D84543C30}"/>
              </a:ext>
            </a:extLst>
          </p:cNvPr>
          <p:cNvSpPr>
            <a:spLocks noGrp="1"/>
          </p:cNvSpPr>
          <p:nvPr>
            <p:ph type="pic" sz="quarter" idx="13"/>
          </p:nvPr>
        </p:nvSpPr>
        <p:spPr>
          <a:xfrm>
            <a:off x="952392" y="1412875"/>
            <a:ext cx="1867008" cy="1866245"/>
          </a:xfrm>
        </p:spPr>
        <p:txBody>
          <a:bodyPr/>
          <a:lstStyle/>
          <a:p>
            <a:endParaRPr lang="zh-CN" altLang="en-US"/>
          </a:p>
        </p:txBody>
      </p:sp>
      <p:sp>
        <p:nvSpPr>
          <p:cNvPr id="16" name="图片占位符 14">
            <a:extLst>
              <a:ext uri="{FF2B5EF4-FFF2-40B4-BE49-F238E27FC236}">
                <a16:creationId xmlns:a16="http://schemas.microsoft.com/office/drawing/2014/main" id="{DF133E62-8406-47E0-9A97-F613B64A161C}"/>
              </a:ext>
            </a:extLst>
          </p:cNvPr>
          <p:cNvSpPr>
            <a:spLocks noGrp="1"/>
          </p:cNvSpPr>
          <p:nvPr>
            <p:ph type="pic" sz="quarter" idx="14"/>
          </p:nvPr>
        </p:nvSpPr>
        <p:spPr>
          <a:xfrm>
            <a:off x="6422971" y="1412875"/>
            <a:ext cx="1867008" cy="1866245"/>
          </a:xfrm>
        </p:spPr>
        <p:txBody>
          <a:bodyPr/>
          <a:lstStyle/>
          <a:p>
            <a:endParaRPr lang="zh-CN" altLang="en-US"/>
          </a:p>
        </p:txBody>
      </p:sp>
      <p:sp>
        <p:nvSpPr>
          <p:cNvPr id="17" name="图片占位符 14">
            <a:extLst>
              <a:ext uri="{FF2B5EF4-FFF2-40B4-BE49-F238E27FC236}">
                <a16:creationId xmlns:a16="http://schemas.microsoft.com/office/drawing/2014/main" id="{F9821C6F-0109-4D0A-9372-DB42B96B4775}"/>
              </a:ext>
            </a:extLst>
          </p:cNvPr>
          <p:cNvSpPr>
            <a:spLocks noGrp="1"/>
          </p:cNvSpPr>
          <p:nvPr>
            <p:ph type="pic" sz="quarter" idx="15"/>
          </p:nvPr>
        </p:nvSpPr>
        <p:spPr>
          <a:xfrm>
            <a:off x="6422971" y="4000607"/>
            <a:ext cx="1867008" cy="1866245"/>
          </a:xfrm>
        </p:spPr>
        <p:txBody>
          <a:bodyPr/>
          <a:lstStyle/>
          <a:p>
            <a:endParaRPr lang="zh-CN" altLang="en-US"/>
          </a:p>
        </p:txBody>
      </p:sp>
      <p:sp>
        <p:nvSpPr>
          <p:cNvPr id="18" name="图片占位符 14">
            <a:extLst>
              <a:ext uri="{FF2B5EF4-FFF2-40B4-BE49-F238E27FC236}">
                <a16:creationId xmlns:a16="http://schemas.microsoft.com/office/drawing/2014/main" id="{354CB8C7-90A5-4AB5-9D22-15D281B7C916}"/>
              </a:ext>
            </a:extLst>
          </p:cNvPr>
          <p:cNvSpPr>
            <a:spLocks noGrp="1"/>
          </p:cNvSpPr>
          <p:nvPr>
            <p:ph type="pic" sz="quarter" idx="16"/>
          </p:nvPr>
        </p:nvSpPr>
        <p:spPr>
          <a:xfrm>
            <a:off x="952392" y="4000607"/>
            <a:ext cx="1867008" cy="1866245"/>
          </a:xfrm>
        </p:spPr>
        <p:txBody>
          <a:bodyPr/>
          <a:lstStyle/>
          <a:p>
            <a:endParaRPr lang="zh-CN" altLang="en-US"/>
          </a:p>
        </p:txBody>
      </p:sp>
      <p:sp>
        <p:nvSpPr>
          <p:cNvPr id="34" name="文本框 33">
            <a:extLst>
              <a:ext uri="{FF2B5EF4-FFF2-40B4-BE49-F238E27FC236}">
                <a16:creationId xmlns:a16="http://schemas.microsoft.com/office/drawing/2014/main" id="{2337286D-E20F-458C-9C81-63E8EF5446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8A0CBBCC-2322-4C3E-B4AB-041BE4574202}"/>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DF6C2FDA-51DC-4258-9E93-6554AABA5C5B}"/>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2A9245DD-9994-4EB2-B1C7-7DCC0685C2E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1731813B-F9BF-4697-BBD0-BA3C4E0C7F5B}"/>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B6463079-F50C-4524-8A0B-A3C5995D1B3E}"/>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DA182ED0-86BB-4CB0-97E8-004FACA0123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1AA28316-7B83-4A84-AEC2-B0EFC6F4B9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097CEA97-852B-49D6-A72D-2955952A977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A12EE63D-5E62-498B-A20E-5094C93DBE5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4B3ED86-C688-4629-8FF6-2E67E812E74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27540D21-C832-4240-91FA-C2754A94B026}"/>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63FADD71-6A49-41A7-99EE-83E3C1C0536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19E51D98-E96C-457C-B218-37DC1EA6425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A4A1E5A0-CC43-43AE-8054-F69EFBB049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27D8DEB-BB07-45A4-8EB1-07AD6D4A5F4F}"/>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0FF96338-D3C3-409A-9335-5CC766B8E85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3858FECB-ED4E-437D-A31A-242D3C8DB9F3}"/>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6EB73065-06D2-4FBA-92F2-4B7FA99E8AC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FA9D5D5-8638-4D4E-BAAF-476575E291D9}"/>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B79173C-2DA3-423C-AB56-7C76D532C6B1}"/>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99873C3-263D-4E2A-A8BD-4C707C5617B5}"/>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B14CC27-F487-40D8-823A-CB6634BAFB76}"/>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DF86F09-F667-4655-9B04-BF42BE7BE94D}"/>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A7ED740E-D8F6-4A90-9BAF-2056C8464E1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FFE0A99-1D75-4662-A89B-964A0E5FE761}"/>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7AFEE6FE-F487-407A-B508-68C0A2A64190}"/>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0ED0844C-FB2C-48D9-9455-8D600F543D44}"/>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2E672CE2-3B24-412D-A85E-53B9062F119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93F16075-5903-4DB7-8562-F61688DBE77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3A91FB7-416A-4C7A-90F3-D46F69F8F339}"/>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588A1FCC-1B87-46CF-9754-43B3622B6DE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1EE62A9-35AC-4816-9A71-2DDCC7F2EE0E}"/>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72022419-5567-4B8B-98BE-AA0A857BC357}"/>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121E887C-3A0E-4470-A7A3-889E88D444DD}"/>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01EDFBB4-1BE9-4D63-AF0B-FDEDB6413D9A}"/>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726EB6C7-5A3B-42D7-AE4C-094B8AC4DAF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46C4C01A-61DC-4B59-B1AB-BBA64DF5A550}"/>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9FA371B3-AD8F-4A2A-8E4B-8F6B4C586DAF}"/>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3ADEE3F1-646A-4C94-86AC-D98E82E9185C}"/>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26315F5-B77F-4512-B124-0509E1FD4A7A}"/>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C38FFF2B-93B7-4835-B730-A562BE954F5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7D0B6862-F7E0-4E8C-B5B7-1932DB28471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637CF132-B016-4737-A832-492C031C52C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0CC830D-381B-4D25-BC48-5712BC72E7A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F6CF79A3-92B2-45EB-9B18-4F5F791EE52C}"/>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417138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2022/5/8</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extLst>
      <p:ext uri="{BB962C8B-B14F-4D97-AF65-F5344CB8AC3E}">
        <p14:creationId xmlns:p14="http://schemas.microsoft.com/office/powerpoint/2010/main" val="4271888847"/>
      </p:ext>
    </p:extLst>
  </p:cSld>
  <p:clrMap bg1="lt1" tx1="dk1" bg2="lt2" tx2="dk2" accent1="accent1" accent2="accent2" accent3="accent3" accent4="accent4" accent5="accent5" accent6="accent6" hlink="hlink" folHlink="folHlink"/>
  <p:sldLayoutIdLst>
    <p:sldLayoutId id="2147483664" r:id="rId1"/>
    <p:sldLayoutId id="2147483674" r:id="rId2"/>
    <p:sldLayoutId id="2147483665" r:id="rId3"/>
    <p:sldLayoutId id="2147483660" r:id="rId4"/>
    <p:sldLayoutId id="2147483655" r:id="rId5"/>
    <p:sldLayoutId id="2147483666" r:id="rId6"/>
    <p:sldLayoutId id="2147483671" r:id="rId7"/>
    <p:sldLayoutId id="2147483672" r:id="rId8"/>
    <p:sldLayoutId id="2147483673" r:id="rId9"/>
    <p:sldLayoutId id="2147483667" r:id="rId10"/>
    <p:sldLayoutId id="2147483668" r:id="rId11"/>
    <p:sldLayoutId id="2147483669" r:id="rId12"/>
    <p:sldLayoutId id="2147483670" r:id="rId13"/>
    <p:sldLayoutId id="2147483662" r:id="rId14"/>
    <p:sldLayoutId id="2147483663" r:id="rId15"/>
    <p:sldLayoutId id="214748367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0586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589963"/>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30.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8.sv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30.png"/><Relationship Id="rId4" Type="http://schemas.openxmlformats.org/officeDocument/2006/relationships/image" Target="../media/image18.svg"/></Relationships>
</file>

<file path=ppt/slides/_rels/slide4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30.png"/><Relationship Id="rId4" Type="http://schemas.openxmlformats.org/officeDocument/2006/relationships/image" Target="../media/image18.svg"/></Relationships>
</file>

<file path=ppt/slides/_rels/slide4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a:extLst>
              <a:ext uri="{FF2B5EF4-FFF2-40B4-BE49-F238E27FC236}">
                <a16:creationId xmlns:a16="http://schemas.microsoft.com/office/drawing/2014/main" id="{DDB681AA-2817-4745-BACC-B8465D61AB6C}"/>
              </a:ext>
            </a:extLst>
          </p:cNvPr>
          <p:cNvSpPr txBox="1"/>
          <p:nvPr/>
        </p:nvSpPr>
        <p:spPr>
          <a:xfrm>
            <a:off x="2072640" y="4426536"/>
            <a:ext cx="8046720" cy="830997"/>
          </a:xfrm>
          <a:prstGeom prst="rect">
            <a:avLst/>
          </a:prstGeom>
          <a:noFill/>
        </p:spPr>
        <p:txBody>
          <a:bodyPr wrap="square" rtlCol="0">
            <a:spAutoFit/>
          </a:bodyPr>
          <a:lstStyle/>
          <a:p>
            <a:pPr algn="ctr"/>
            <a:r>
              <a:rPr lang="zh-CN" altLang="en-US" sz="4800" dirty="0">
                <a:solidFill>
                  <a:schemeClr val="accent1"/>
                </a:solidFill>
                <a:latin typeface="+mj-ea"/>
                <a:ea typeface="+mj-ea"/>
              </a:rPr>
              <a:t>学术报告论文答辩通用模板</a:t>
            </a:r>
          </a:p>
        </p:txBody>
      </p:sp>
      <p:sp>
        <p:nvSpPr>
          <p:cNvPr id="68" name="副标题 16">
            <a:extLst>
              <a:ext uri="{FF2B5EF4-FFF2-40B4-BE49-F238E27FC236}">
                <a16:creationId xmlns:a16="http://schemas.microsoft.com/office/drawing/2014/main" id="{F2B01E8D-0388-467E-B13F-3266E1385963}"/>
              </a:ext>
            </a:extLst>
          </p:cNvPr>
          <p:cNvSpPr txBox="1">
            <a:spLocks/>
          </p:cNvSpPr>
          <p:nvPr/>
        </p:nvSpPr>
        <p:spPr>
          <a:xfrm>
            <a:off x="2712720" y="5303913"/>
            <a:ext cx="6807201" cy="23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2000" dirty="0">
                <a:ea typeface="微软雅黑 Light" panose="020B0502040204020203" pitchFamily="34" charset="-122"/>
              </a:rPr>
              <a:t>General PowerPoint Template Of Southwest University</a:t>
            </a:r>
            <a:endParaRPr lang="zh-CN" altLang="en-US" sz="2000" dirty="0">
              <a:ea typeface="微软雅黑 Light" panose="020B0502040204020203" pitchFamily="34" charset="-122"/>
            </a:endParaRPr>
          </a:p>
        </p:txBody>
      </p:sp>
      <p:grpSp>
        <p:nvGrpSpPr>
          <p:cNvPr id="112" name="组合 111">
            <a:extLst>
              <a:ext uri="{FF2B5EF4-FFF2-40B4-BE49-F238E27FC236}">
                <a16:creationId xmlns:a16="http://schemas.microsoft.com/office/drawing/2014/main" id="{69B0534A-12E3-463B-8EA3-DEFB3A6D297C}"/>
              </a:ext>
            </a:extLst>
          </p:cNvPr>
          <p:cNvGrpSpPr/>
          <p:nvPr/>
        </p:nvGrpSpPr>
        <p:grpSpPr>
          <a:xfrm>
            <a:off x="4601722" y="2262813"/>
            <a:ext cx="3022088" cy="825646"/>
            <a:chOff x="5402262" y="5211762"/>
            <a:chExt cx="3059113" cy="835761"/>
          </a:xfrm>
          <a:solidFill>
            <a:schemeClr val="bg1"/>
          </a:solidFill>
        </p:grpSpPr>
        <p:sp>
          <p:nvSpPr>
            <p:cNvPr id="113" name="Freeform 32">
              <a:extLst>
                <a:ext uri="{FF2B5EF4-FFF2-40B4-BE49-F238E27FC236}">
                  <a16:creationId xmlns:a16="http://schemas.microsoft.com/office/drawing/2014/main" id="{A9A69D16-251C-4F8D-A04F-3A1D925173AC}"/>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33">
              <a:extLst>
                <a:ext uri="{FF2B5EF4-FFF2-40B4-BE49-F238E27FC236}">
                  <a16:creationId xmlns:a16="http://schemas.microsoft.com/office/drawing/2014/main" id="{CA79F5A3-193E-4564-892F-868617D5CB49}"/>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15" name="组合 114">
              <a:extLst>
                <a:ext uri="{FF2B5EF4-FFF2-40B4-BE49-F238E27FC236}">
                  <a16:creationId xmlns:a16="http://schemas.microsoft.com/office/drawing/2014/main" id="{3C0611B7-1229-42BC-8D22-C2C90F67ED90}"/>
                </a:ext>
              </a:extLst>
            </p:cNvPr>
            <p:cNvGrpSpPr/>
            <p:nvPr/>
          </p:nvGrpSpPr>
          <p:grpSpPr>
            <a:xfrm>
              <a:off x="7683654" y="5211762"/>
              <a:ext cx="777721" cy="795133"/>
              <a:chOff x="8128154" y="5211762"/>
              <a:chExt cx="777721" cy="795133"/>
            </a:xfrm>
            <a:grpFill/>
          </p:grpSpPr>
          <p:sp>
            <p:nvSpPr>
              <p:cNvPr id="119" name="Freeform 34">
                <a:extLst>
                  <a:ext uri="{FF2B5EF4-FFF2-40B4-BE49-F238E27FC236}">
                    <a16:creationId xmlns:a16="http://schemas.microsoft.com/office/drawing/2014/main" id="{3A18D5FC-6599-4C8A-A773-EB6BDB766F2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36">
                <a:extLst>
                  <a:ext uri="{FF2B5EF4-FFF2-40B4-BE49-F238E27FC236}">
                    <a16:creationId xmlns:a16="http://schemas.microsoft.com/office/drawing/2014/main" id="{23221C3A-53A5-4D9C-B057-AA45E5226DF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6" name="组合 115">
              <a:extLst>
                <a:ext uri="{FF2B5EF4-FFF2-40B4-BE49-F238E27FC236}">
                  <a16:creationId xmlns:a16="http://schemas.microsoft.com/office/drawing/2014/main" id="{FEA07D1C-D375-4F55-AB53-36D14C973F84}"/>
                </a:ext>
              </a:extLst>
            </p:cNvPr>
            <p:cNvGrpSpPr/>
            <p:nvPr/>
          </p:nvGrpSpPr>
          <p:grpSpPr>
            <a:xfrm>
              <a:off x="7088496" y="5329775"/>
              <a:ext cx="487527" cy="574585"/>
              <a:chOff x="7333022" y="5329775"/>
              <a:chExt cx="487527" cy="574585"/>
            </a:xfrm>
            <a:grpFill/>
          </p:grpSpPr>
          <p:sp>
            <p:nvSpPr>
              <p:cNvPr id="117" name="Freeform 35">
                <a:extLst>
                  <a:ext uri="{FF2B5EF4-FFF2-40B4-BE49-F238E27FC236}">
                    <a16:creationId xmlns:a16="http://schemas.microsoft.com/office/drawing/2014/main" id="{A9A466D3-4E69-4935-A6D4-7E1F07208B7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37">
                <a:extLst>
                  <a:ext uri="{FF2B5EF4-FFF2-40B4-BE49-F238E27FC236}">
                    <a16:creationId xmlns:a16="http://schemas.microsoft.com/office/drawing/2014/main" id="{D4188C29-0487-4F67-BAFD-9DF394339617}"/>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1" name="组合 120">
            <a:extLst>
              <a:ext uri="{FF2B5EF4-FFF2-40B4-BE49-F238E27FC236}">
                <a16:creationId xmlns:a16="http://schemas.microsoft.com/office/drawing/2014/main" id="{9C2C456A-09DA-4BB6-A5EA-FD29310198E4}"/>
              </a:ext>
            </a:extLst>
          </p:cNvPr>
          <p:cNvGrpSpPr/>
          <p:nvPr/>
        </p:nvGrpSpPr>
        <p:grpSpPr>
          <a:xfrm>
            <a:off x="5470801" y="848016"/>
            <a:ext cx="1261074" cy="1246628"/>
            <a:chOff x="4065588" y="1646238"/>
            <a:chExt cx="969963" cy="958850"/>
          </a:xfrm>
          <a:solidFill>
            <a:schemeClr val="bg1"/>
          </a:solidFill>
        </p:grpSpPr>
        <p:sp>
          <p:nvSpPr>
            <p:cNvPr id="122" name="Freeform 5">
              <a:extLst>
                <a:ext uri="{FF2B5EF4-FFF2-40B4-BE49-F238E27FC236}">
                  <a16:creationId xmlns:a16="http://schemas.microsoft.com/office/drawing/2014/main" id="{FACD871E-5E59-49F9-B624-35AE35EB027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6">
              <a:extLst>
                <a:ext uri="{FF2B5EF4-FFF2-40B4-BE49-F238E27FC236}">
                  <a16:creationId xmlns:a16="http://schemas.microsoft.com/office/drawing/2014/main" id="{B1A34529-6730-4408-B1AB-3699768F976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7">
              <a:extLst>
                <a:ext uri="{FF2B5EF4-FFF2-40B4-BE49-F238E27FC236}">
                  <a16:creationId xmlns:a16="http://schemas.microsoft.com/office/drawing/2014/main" id="{3970E8C0-B547-49B0-B7B8-145B4094DE4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8">
              <a:extLst>
                <a:ext uri="{FF2B5EF4-FFF2-40B4-BE49-F238E27FC236}">
                  <a16:creationId xmlns:a16="http://schemas.microsoft.com/office/drawing/2014/main" id="{1EE38B92-5F64-42E0-B2B6-203017C8CB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 name="Freeform 9">
              <a:extLst>
                <a:ext uri="{FF2B5EF4-FFF2-40B4-BE49-F238E27FC236}">
                  <a16:creationId xmlns:a16="http://schemas.microsoft.com/office/drawing/2014/main" id="{16805E50-203E-4854-B22F-199D89EF287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10">
              <a:extLst>
                <a:ext uri="{FF2B5EF4-FFF2-40B4-BE49-F238E27FC236}">
                  <a16:creationId xmlns:a16="http://schemas.microsoft.com/office/drawing/2014/main" id="{290A8E02-BAD4-4405-A269-6E4F2E96DD0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Freeform 11">
              <a:extLst>
                <a:ext uri="{FF2B5EF4-FFF2-40B4-BE49-F238E27FC236}">
                  <a16:creationId xmlns:a16="http://schemas.microsoft.com/office/drawing/2014/main" id="{680B639A-A73A-4B74-8291-820CAD7AB060}"/>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Freeform 12">
              <a:extLst>
                <a:ext uri="{FF2B5EF4-FFF2-40B4-BE49-F238E27FC236}">
                  <a16:creationId xmlns:a16="http://schemas.microsoft.com/office/drawing/2014/main" id="{A9813435-A4E8-4CE7-A6E4-2DCE6EE2507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0" name="Freeform 13">
              <a:extLst>
                <a:ext uri="{FF2B5EF4-FFF2-40B4-BE49-F238E27FC236}">
                  <a16:creationId xmlns:a16="http://schemas.microsoft.com/office/drawing/2014/main" id="{1B4C412D-A5D2-4275-9FA1-13E10FBC677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14">
              <a:extLst>
                <a:ext uri="{FF2B5EF4-FFF2-40B4-BE49-F238E27FC236}">
                  <a16:creationId xmlns:a16="http://schemas.microsoft.com/office/drawing/2014/main" id="{410E041F-D3C9-4B08-A535-7AFD70150B8A}"/>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2" name="Freeform 15">
              <a:extLst>
                <a:ext uri="{FF2B5EF4-FFF2-40B4-BE49-F238E27FC236}">
                  <a16:creationId xmlns:a16="http://schemas.microsoft.com/office/drawing/2014/main" id="{0F7E388E-23D7-4689-B575-A3A23C16057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Freeform 16">
              <a:extLst>
                <a:ext uri="{FF2B5EF4-FFF2-40B4-BE49-F238E27FC236}">
                  <a16:creationId xmlns:a16="http://schemas.microsoft.com/office/drawing/2014/main" id="{058ECCBA-71F3-446A-9D41-2AF5322FCB9F}"/>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Freeform 17">
              <a:extLst>
                <a:ext uri="{FF2B5EF4-FFF2-40B4-BE49-F238E27FC236}">
                  <a16:creationId xmlns:a16="http://schemas.microsoft.com/office/drawing/2014/main" id="{30CB7117-3F62-485B-AC02-555CEDCE057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 name="Freeform 18">
              <a:extLst>
                <a:ext uri="{FF2B5EF4-FFF2-40B4-BE49-F238E27FC236}">
                  <a16:creationId xmlns:a16="http://schemas.microsoft.com/office/drawing/2014/main" id="{DFF8B5D3-B107-4F5C-88C3-91C947C4C58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 name="Freeform 19">
              <a:extLst>
                <a:ext uri="{FF2B5EF4-FFF2-40B4-BE49-F238E27FC236}">
                  <a16:creationId xmlns:a16="http://schemas.microsoft.com/office/drawing/2014/main" id="{0FD52AC2-91C2-45E1-AB39-EA5412AEFFC1}"/>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Freeform 20">
              <a:extLst>
                <a:ext uri="{FF2B5EF4-FFF2-40B4-BE49-F238E27FC236}">
                  <a16:creationId xmlns:a16="http://schemas.microsoft.com/office/drawing/2014/main" id="{7169669B-8C1F-4949-8442-A9F7B219EEBD}"/>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 name="Freeform 21">
              <a:extLst>
                <a:ext uri="{FF2B5EF4-FFF2-40B4-BE49-F238E27FC236}">
                  <a16:creationId xmlns:a16="http://schemas.microsoft.com/office/drawing/2014/main" id="{126B000D-936F-4052-9E8C-DBD88506123D}"/>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9" name="Freeform 22">
              <a:extLst>
                <a:ext uri="{FF2B5EF4-FFF2-40B4-BE49-F238E27FC236}">
                  <a16:creationId xmlns:a16="http://schemas.microsoft.com/office/drawing/2014/main" id="{01A1D06B-008E-4FD6-B762-EB4957B8C09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0" name="Freeform 23">
              <a:extLst>
                <a:ext uri="{FF2B5EF4-FFF2-40B4-BE49-F238E27FC236}">
                  <a16:creationId xmlns:a16="http://schemas.microsoft.com/office/drawing/2014/main" id="{2B5CD12E-CE01-4FF8-9C39-FC424BAB2C33}"/>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1" name="Freeform 24">
              <a:extLst>
                <a:ext uri="{FF2B5EF4-FFF2-40B4-BE49-F238E27FC236}">
                  <a16:creationId xmlns:a16="http://schemas.microsoft.com/office/drawing/2014/main" id="{637E4A11-CDA2-494F-9341-A7B95EC27801}"/>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2" name="Freeform 25">
              <a:extLst>
                <a:ext uri="{FF2B5EF4-FFF2-40B4-BE49-F238E27FC236}">
                  <a16:creationId xmlns:a16="http://schemas.microsoft.com/office/drawing/2014/main" id="{628EA20E-B82C-4980-9917-248D8FC511E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3" name="Freeform 26">
              <a:extLst>
                <a:ext uri="{FF2B5EF4-FFF2-40B4-BE49-F238E27FC236}">
                  <a16:creationId xmlns:a16="http://schemas.microsoft.com/office/drawing/2014/main" id="{A8DEE6D6-42F1-43AA-B873-F5C60E1AFCA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4" name="Freeform 27">
              <a:extLst>
                <a:ext uri="{FF2B5EF4-FFF2-40B4-BE49-F238E27FC236}">
                  <a16:creationId xmlns:a16="http://schemas.microsoft.com/office/drawing/2014/main" id="{771C686E-07BC-4551-9E1A-7C086341C58E}"/>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5" name="Freeform 28">
              <a:extLst>
                <a:ext uri="{FF2B5EF4-FFF2-40B4-BE49-F238E27FC236}">
                  <a16:creationId xmlns:a16="http://schemas.microsoft.com/office/drawing/2014/main" id="{35A41A92-5686-4D88-A0A2-CF67F8B2B52C}"/>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6" name="Freeform 29">
              <a:extLst>
                <a:ext uri="{FF2B5EF4-FFF2-40B4-BE49-F238E27FC236}">
                  <a16:creationId xmlns:a16="http://schemas.microsoft.com/office/drawing/2014/main" id="{3284D659-F426-4E84-B2CE-71332C22BF1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7" name="Freeform 30">
              <a:extLst>
                <a:ext uri="{FF2B5EF4-FFF2-40B4-BE49-F238E27FC236}">
                  <a16:creationId xmlns:a16="http://schemas.microsoft.com/office/drawing/2014/main" id="{2D9996A0-EB79-4D71-A262-4CC24B676C3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8" name="Freeform 31">
              <a:extLst>
                <a:ext uri="{FF2B5EF4-FFF2-40B4-BE49-F238E27FC236}">
                  <a16:creationId xmlns:a16="http://schemas.microsoft.com/office/drawing/2014/main" id="{6AC0AD3A-6639-4FD7-A637-FDB4EF57309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9" name="Freeform 38">
              <a:extLst>
                <a:ext uri="{FF2B5EF4-FFF2-40B4-BE49-F238E27FC236}">
                  <a16:creationId xmlns:a16="http://schemas.microsoft.com/office/drawing/2014/main" id="{1B54BC4E-7388-4728-A01B-60E568041FF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1" name="组合 50">
            <a:extLst>
              <a:ext uri="{FF2B5EF4-FFF2-40B4-BE49-F238E27FC236}">
                <a16:creationId xmlns:a16="http://schemas.microsoft.com/office/drawing/2014/main" id="{8D62FF53-4242-45D7-9276-50AAC04C9B6F}"/>
              </a:ext>
            </a:extLst>
          </p:cNvPr>
          <p:cNvGrpSpPr/>
          <p:nvPr/>
        </p:nvGrpSpPr>
        <p:grpSpPr>
          <a:xfrm>
            <a:off x="4050670" y="5902658"/>
            <a:ext cx="4090660" cy="341302"/>
            <a:chOff x="4381430" y="2965463"/>
            <a:chExt cx="4090660" cy="341302"/>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65463"/>
              <a:ext cx="1765370" cy="341302"/>
              <a:chOff x="4381430" y="2858500"/>
              <a:chExt cx="1765370" cy="341302"/>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5052519" y="2858500"/>
                <a:ext cx="423194"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XXX</a:t>
                </a:r>
                <a:endParaRPr lang="en-US" dirty="0">
                  <a:solidFill>
                    <a:schemeClr val="bg1"/>
                  </a:solidFill>
                  <a:latin typeface="+mn-ea"/>
                </a:endParaRP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5463"/>
              <a:ext cx="1765370" cy="341302"/>
              <a:chOff x="4381430" y="2858500"/>
              <a:chExt cx="1765370" cy="341302"/>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840923" y="2858500"/>
                <a:ext cx="846386"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2019.4.6</a:t>
                </a:r>
                <a:endParaRPr lang="en-US" dirty="0">
                  <a:solidFill>
                    <a:schemeClr val="bg1"/>
                  </a:solidFill>
                  <a:latin typeface="+mn-ea"/>
                </a:endParaRPr>
              </a:p>
            </p:txBody>
          </p:sp>
        </p:grpSp>
      </p:grpSp>
    </p:spTree>
    <p:extLst>
      <p:ext uri="{BB962C8B-B14F-4D97-AF65-F5344CB8AC3E}">
        <p14:creationId xmlns:p14="http://schemas.microsoft.com/office/powerpoint/2010/main" val="3483628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草, 天空, 户外, 田野&#10;&#10;自动生成的说明">
            <a:extLst>
              <a:ext uri="{FF2B5EF4-FFF2-40B4-BE49-F238E27FC236}">
                <a16:creationId xmlns:a16="http://schemas.microsoft.com/office/drawing/2014/main" id="{1741A96F-99C1-4688-BED2-84B415E13C37}"/>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cxnSp>
        <p:nvCxnSpPr>
          <p:cNvPr id="21" name="直接连接符 20">
            <a:extLst>
              <a:ext uri="{FF2B5EF4-FFF2-40B4-BE49-F238E27FC236}">
                <a16:creationId xmlns:a16="http://schemas.microsoft.com/office/drawing/2014/main" id="{F66D10F5-7B08-4A02-B26C-8B8B41E9ECAB}"/>
              </a:ext>
            </a:extLst>
          </p:cNvPr>
          <p:cNvCxnSpPr>
            <a:cxnSpLocks/>
            <a:endCxn id="22"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00CCB673-B913-4730-9765-367D6F88E8B1}"/>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5FA7086-F089-440C-9A4C-CC6390C371DE}"/>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06</a:t>
            </a:r>
            <a:endParaRPr lang="zh-CN" altLang="en-US" sz="3200" dirty="0">
              <a:solidFill>
                <a:schemeClr val="bg1"/>
              </a:solidFill>
              <a:latin typeface="+mj-ea"/>
              <a:ea typeface="+mj-ea"/>
            </a:endParaRPr>
          </a:p>
        </p:txBody>
      </p:sp>
      <p:cxnSp>
        <p:nvCxnSpPr>
          <p:cNvPr id="24" name="直接连接符 23">
            <a:extLst>
              <a:ext uri="{FF2B5EF4-FFF2-40B4-BE49-F238E27FC236}">
                <a16:creationId xmlns:a16="http://schemas.microsoft.com/office/drawing/2014/main" id="{B4D07DB5-E8D7-471E-B65D-E77B0B311977}"/>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5C302F8-79D8-4325-8A83-0B0E2A64A9A5}"/>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26" name="矩形 25">
            <a:extLst>
              <a:ext uri="{FF2B5EF4-FFF2-40B4-BE49-F238E27FC236}">
                <a16:creationId xmlns:a16="http://schemas.microsoft.com/office/drawing/2014/main" id="{52FE28F6-863C-4AE5-B793-C9D130BC26F5}"/>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27" name="等腰三角形 26">
            <a:extLst>
              <a:ext uri="{FF2B5EF4-FFF2-40B4-BE49-F238E27FC236}">
                <a16:creationId xmlns:a16="http://schemas.microsoft.com/office/drawing/2014/main" id="{17B6579D-AD8E-4C08-8B3F-C7F1B7BA773A}"/>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1177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ADEB7BB9-CE27-4D2E-BAEC-156D026CDFCA}"/>
              </a:ext>
            </a:extLst>
          </p:cNvPr>
          <p:cNvSpPr/>
          <p:nvPr/>
        </p:nvSpPr>
        <p:spPr>
          <a:xfrm>
            <a:off x="1292827" y="1736146"/>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CBE0EDEB-FE64-45A1-ACC5-9F561D11E4A2}"/>
              </a:ext>
            </a:extLst>
          </p:cNvPr>
          <p:cNvSpPr txBox="1"/>
          <p:nvPr/>
        </p:nvSpPr>
        <p:spPr>
          <a:xfrm>
            <a:off x="4731700" y="1945331"/>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55" name="矩形 54">
            <a:extLst>
              <a:ext uri="{FF2B5EF4-FFF2-40B4-BE49-F238E27FC236}">
                <a16:creationId xmlns:a16="http://schemas.microsoft.com/office/drawing/2014/main" id="{94D1A741-5655-463E-8CEC-57628A74DB33}"/>
              </a:ext>
            </a:extLst>
          </p:cNvPr>
          <p:cNvSpPr/>
          <p:nvPr/>
        </p:nvSpPr>
        <p:spPr>
          <a:xfrm>
            <a:off x="2139437" y="2750949"/>
            <a:ext cx="7946571" cy="1260153"/>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 </a:t>
            </a:r>
            <a:r>
              <a:rPr lang="en-US" altLang="zh-CN" sz="2000" dirty="0">
                <a:latin typeface="+mn-ea"/>
              </a:rPr>
              <a:t>211 </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 </a:t>
            </a:r>
            <a:r>
              <a:rPr lang="zh-CN" altLang="en-US" sz="2000" dirty="0">
                <a:latin typeface="+mn-ea"/>
              </a:rPr>
              <a:t>年由西南师范大学、西南农业大学合并组建为西南大学。</a:t>
            </a:r>
            <a:endParaRPr lang="en-US" altLang="zh-CN" sz="2000" dirty="0">
              <a:latin typeface="+mn-ea"/>
            </a:endParaRPr>
          </a:p>
        </p:txBody>
      </p:sp>
      <p:sp>
        <p:nvSpPr>
          <p:cNvPr id="56" name="quotation-mark_32371">
            <a:extLst>
              <a:ext uri="{FF2B5EF4-FFF2-40B4-BE49-F238E27FC236}">
                <a16:creationId xmlns:a16="http://schemas.microsoft.com/office/drawing/2014/main" id="{60B7674E-002F-43F5-B717-3BB44D49E40B}"/>
              </a:ext>
            </a:extLst>
          </p:cNvPr>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a:extLst>
              <a:ext uri="{FF2B5EF4-FFF2-40B4-BE49-F238E27FC236}">
                <a16:creationId xmlns:a16="http://schemas.microsoft.com/office/drawing/2014/main" id="{F273E217-7DB3-45B7-AE1D-0B0C52D6DEE7}"/>
              </a:ext>
            </a:extLst>
          </p:cNvPr>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58" name="矩形 57">
            <a:extLst>
              <a:ext uri="{FF2B5EF4-FFF2-40B4-BE49-F238E27FC236}">
                <a16:creationId xmlns:a16="http://schemas.microsoft.com/office/drawing/2014/main" id="{35A370D9-8E4E-4648-B47D-640D54538E2C}"/>
              </a:ext>
            </a:extLst>
          </p:cNvPr>
          <p:cNvSpPr/>
          <p:nvPr/>
        </p:nvSpPr>
        <p:spPr>
          <a:xfrm>
            <a:off x="2139437" y="4135413"/>
            <a:ext cx="7946571" cy="1260153"/>
          </a:xfrm>
          <a:prstGeom prst="rect">
            <a:avLst/>
          </a:prstGeom>
        </p:spPr>
        <p:txBody>
          <a:bodyPr wrap="square">
            <a:spAutoFit/>
          </a:bodyPr>
          <a:lstStyle/>
          <a:p>
            <a:pPr algn="just">
              <a:lnSpc>
                <a:spcPct val="130000"/>
              </a:lnSpc>
            </a:pPr>
            <a:r>
              <a:rPr lang="zh-CN" altLang="en-US" sz="2000" dirty="0">
                <a:latin typeface="+mn-ea"/>
              </a:rPr>
              <a:t>主体校区位于重庆市北碚区，坐落于缙云山麓、嘉陵江畔，占地</a:t>
            </a:r>
            <a:r>
              <a:rPr lang="en-US" altLang="zh-CN" sz="2000" dirty="0">
                <a:latin typeface="+mn-ea"/>
              </a:rPr>
              <a:t>8000</a:t>
            </a:r>
            <a:r>
              <a:rPr lang="zh-CN" altLang="en-US" sz="2000" dirty="0">
                <a:latin typeface="+mn-ea"/>
              </a:rPr>
              <a:t>余亩，校舍面积约</a:t>
            </a:r>
            <a:r>
              <a:rPr lang="en-US" altLang="zh-CN" sz="2000" dirty="0">
                <a:latin typeface="+mn-ea"/>
              </a:rPr>
              <a:t>165</a:t>
            </a:r>
            <a:r>
              <a:rPr lang="zh-CN" altLang="en-US" sz="2000" dirty="0">
                <a:latin typeface="+mn-ea"/>
              </a:rPr>
              <a:t>万平方米，绿地面积达</a:t>
            </a:r>
            <a:r>
              <a:rPr lang="en-US" altLang="zh-CN" sz="2000" dirty="0">
                <a:latin typeface="+mn-ea"/>
              </a:rPr>
              <a:t>40%</a:t>
            </a:r>
            <a:r>
              <a:rPr lang="zh-CN" altLang="en-US" sz="2000" dirty="0">
                <a:latin typeface="+mn-ea"/>
              </a:rPr>
              <a:t>，泱泱校园，宏丽庄重，气象万千，是闻名遐迩的花园式学校，教育部表彰的文明校园。</a:t>
            </a:r>
            <a:endParaRPr lang="en-US" altLang="zh-CN" sz="2000" dirty="0">
              <a:latin typeface="+mn-ea"/>
            </a:endParaRPr>
          </a:p>
        </p:txBody>
      </p:sp>
      <p:cxnSp>
        <p:nvCxnSpPr>
          <p:cNvPr id="59" name="直接连接符 58">
            <a:extLst>
              <a:ext uri="{FF2B5EF4-FFF2-40B4-BE49-F238E27FC236}">
                <a16:creationId xmlns:a16="http://schemas.microsoft.com/office/drawing/2014/main" id="{515F2AFA-86E4-4809-BB00-9680E9FAA31C}"/>
              </a:ext>
            </a:extLst>
          </p:cNvPr>
          <p:cNvCxnSpPr>
            <a:cxnSpLocks/>
          </p:cNvCxnSpPr>
          <p:nvPr/>
        </p:nvCxnSpPr>
        <p:spPr>
          <a:xfrm>
            <a:off x="5909151" y="2598469"/>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5D3CD309-BCCB-418B-A279-DF4F3131613E}"/>
              </a:ext>
            </a:extLst>
          </p:cNvPr>
          <p:cNvSpPr>
            <a:spLocks noGrp="1"/>
          </p:cNvSpPr>
          <p:nvPr>
            <p:ph type="body" idx="13"/>
          </p:nvPr>
        </p:nvSpPr>
        <p:spPr>
          <a:xfrm>
            <a:off x="1097899" y="253874"/>
            <a:ext cx="1934002" cy="605909"/>
          </a:xfrm>
        </p:spPr>
        <p:txBody>
          <a:bodyPr/>
          <a:lstStyle/>
          <a:p>
            <a:r>
              <a:rPr lang="zh-CN" altLang="en-US" dirty="0"/>
              <a:t>一段文字</a:t>
            </a:r>
          </a:p>
        </p:txBody>
      </p:sp>
    </p:spTree>
    <p:extLst>
      <p:ext uri="{BB962C8B-B14F-4D97-AF65-F5344CB8AC3E}">
        <p14:creationId xmlns:p14="http://schemas.microsoft.com/office/powerpoint/2010/main" val="64087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BDBF27E2-6A3E-4B64-8957-593B35B1BC69}"/>
              </a:ext>
            </a:extLst>
          </p:cNvPr>
          <p:cNvSpPr/>
          <p:nvPr/>
        </p:nvSpPr>
        <p:spPr>
          <a:xfrm>
            <a:off x="660399" y="2012807"/>
            <a:ext cx="5277413" cy="3264185"/>
          </a:xfrm>
          <a:prstGeom prst="roundRect">
            <a:avLst>
              <a:gd name="adj" fmla="val 256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B5D15358-4827-49E3-9C23-861A2DF7C2FE}"/>
              </a:ext>
            </a:extLst>
          </p:cNvPr>
          <p:cNvSpPr/>
          <p:nvPr/>
        </p:nvSpPr>
        <p:spPr>
          <a:xfrm>
            <a:off x="6241487" y="2012808"/>
            <a:ext cx="5277413" cy="3264184"/>
          </a:xfrm>
          <a:prstGeom prst="roundRect">
            <a:avLst>
              <a:gd name="adj" fmla="val 228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1985C39D-3770-43FA-888F-DC71B695BA99}"/>
              </a:ext>
            </a:extLst>
          </p:cNvPr>
          <p:cNvSpPr/>
          <p:nvPr/>
        </p:nvSpPr>
        <p:spPr>
          <a:xfrm>
            <a:off x="854296" y="1859802"/>
            <a:ext cx="633721" cy="792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2" name="矩形 51">
            <a:extLst>
              <a:ext uri="{FF2B5EF4-FFF2-40B4-BE49-F238E27FC236}">
                <a16:creationId xmlns:a16="http://schemas.microsoft.com/office/drawing/2014/main" id="{8DD6BB29-1068-46A3-9E4C-C4309256ACE5}"/>
              </a:ext>
            </a:extLst>
          </p:cNvPr>
          <p:cNvSpPr/>
          <p:nvPr/>
        </p:nvSpPr>
        <p:spPr>
          <a:xfrm>
            <a:off x="6435222" y="1848956"/>
            <a:ext cx="633721" cy="792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4" name="文本框 53">
            <a:extLst>
              <a:ext uri="{FF2B5EF4-FFF2-40B4-BE49-F238E27FC236}">
                <a16:creationId xmlns:a16="http://schemas.microsoft.com/office/drawing/2014/main" id="{DBCA34D4-6E3A-453D-8479-33AB23830872}"/>
              </a:ext>
            </a:extLst>
          </p:cNvPr>
          <p:cNvSpPr txBox="1"/>
          <p:nvPr/>
        </p:nvSpPr>
        <p:spPr>
          <a:xfrm>
            <a:off x="1691907" y="2206771"/>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55" name="矩形 54">
            <a:extLst>
              <a:ext uri="{FF2B5EF4-FFF2-40B4-BE49-F238E27FC236}">
                <a16:creationId xmlns:a16="http://schemas.microsoft.com/office/drawing/2014/main" id="{99D900AD-B452-4940-9861-0C89E29DC6E0}"/>
              </a:ext>
            </a:extLst>
          </p:cNvPr>
          <p:cNvSpPr/>
          <p:nvPr/>
        </p:nvSpPr>
        <p:spPr>
          <a:xfrm>
            <a:off x="951817" y="2750390"/>
            <a:ext cx="4717463" cy="2460482"/>
          </a:xfrm>
          <a:prstGeom prst="rect">
            <a:avLst/>
          </a:prstGeom>
        </p:spPr>
        <p:txBody>
          <a:bodyPr wrap="square">
            <a:spAutoFit/>
          </a:bodyPr>
          <a:lstStyle/>
          <a:p>
            <a:pPr algn="just">
              <a:lnSpc>
                <a:spcPct val="130000"/>
              </a:lnSpc>
            </a:pPr>
            <a:r>
              <a:rPr lang="zh-CN" altLang="en-US" sz="2000" dirty="0">
                <a:latin typeface="+mn-ea"/>
              </a:rPr>
              <a:t>西南大学，是教育部直属高校，由教育部、农业农村部，重庆市共建的重点综合大学，是国家“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工程优势学科创新平台”建设高校。在 </a:t>
            </a:r>
            <a:r>
              <a:rPr lang="en-US" altLang="zh-CN" sz="2000" dirty="0">
                <a:latin typeface="+mn-ea"/>
              </a:rPr>
              <a:t>2005</a:t>
            </a:r>
            <a:r>
              <a:rPr lang="zh-CN" altLang="en-US" sz="2000" dirty="0">
                <a:latin typeface="+mn-ea"/>
              </a:rPr>
              <a:t>年，由西南师范大学、西南农业大学两校合并，组建为西南大学。</a:t>
            </a:r>
            <a:endParaRPr lang="en-US" altLang="zh-CN" sz="2000" dirty="0">
              <a:latin typeface="+mn-ea"/>
            </a:endParaRPr>
          </a:p>
        </p:txBody>
      </p:sp>
      <p:sp>
        <p:nvSpPr>
          <p:cNvPr id="56" name="文本框 55">
            <a:extLst>
              <a:ext uri="{FF2B5EF4-FFF2-40B4-BE49-F238E27FC236}">
                <a16:creationId xmlns:a16="http://schemas.microsoft.com/office/drawing/2014/main" id="{6B7896C6-FDC7-49FB-A3B8-6B56B055928D}"/>
              </a:ext>
            </a:extLst>
          </p:cNvPr>
          <p:cNvSpPr txBox="1"/>
          <p:nvPr/>
        </p:nvSpPr>
        <p:spPr>
          <a:xfrm>
            <a:off x="7205660" y="2206771"/>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57" name="矩形 56">
            <a:extLst>
              <a:ext uri="{FF2B5EF4-FFF2-40B4-BE49-F238E27FC236}">
                <a16:creationId xmlns:a16="http://schemas.microsoft.com/office/drawing/2014/main" id="{90FF9E99-08E5-4B07-B8B5-DD7B43FD22AA}"/>
              </a:ext>
            </a:extLst>
          </p:cNvPr>
          <p:cNvSpPr/>
          <p:nvPr/>
        </p:nvSpPr>
        <p:spPr>
          <a:xfrm>
            <a:off x="6465570" y="2750390"/>
            <a:ext cx="4717463" cy="2460482"/>
          </a:xfrm>
          <a:prstGeom prst="rect">
            <a:avLst/>
          </a:prstGeom>
        </p:spPr>
        <p:txBody>
          <a:bodyPr wrap="square">
            <a:spAutoFit/>
          </a:bodyPr>
          <a:lstStyle/>
          <a:p>
            <a:pPr algn="just">
              <a:lnSpc>
                <a:spcPct val="130000"/>
              </a:lnSpc>
            </a:pPr>
            <a:r>
              <a:rPr lang="zh-CN" altLang="en-US" sz="2000" dirty="0">
                <a:latin typeface="+mn-ea"/>
              </a:rPr>
              <a:t>西南大学，是教育部直属高校，由教育部、农业农村部，重庆市共建的重点综合大学，是国家“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工程优势学科创新平台”建设高校。在 </a:t>
            </a:r>
            <a:r>
              <a:rPr lang="en-US" altLang="zh-CN" sz="2000" dirty="0">
                <a:latin typeface="+mn-ea"/>
              </a:rPr>
              <a:t>2005</a:t>
            </a:r>
            <a:r>
              <a:rPr lang="zh-CN" altLang="en-US" sz="2000" dirty="0">
                <a:latin typeface="+mn-ea"/>
              </a:rPr>
              <a:t>年，由西南师范大学、西南农业大学两校合并，组建为西南大学。</a:t>
            </a:r>
            <a:endParaRPr lang="en-US" altLang="zh-CN" sz="2000" dirty="0">
              <a:latin typeface="+mn-ea"/>
            </a:endParaRPr>
          </a:p>
        </p:txBody>
      </p:sp>
      <p:pic>
        <p:nvPicPr>
          <p:cNvPr id="58" name="图形 57" descr="拇指朝上符号">
            <a:extLst>
              <a:ext uri="{FF2B5EF4-FFF2-40B4-BE49-F238E27FC236}">
                <a16:creationId xmlns:a16="http://schemas.microsoft.com/office/drawing/2014/main" id="{6FAFF019-3662-477D-B872-8809243BA25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4590" y="1987705"/>
            <a:ext cx="538612" cy="538612"/>
          </a:xfrm>
          <a:prstGeom prst="rect">
            <a:avLst/>
          </a:prstGeom>
        </p:spPr>
      </p:pic>
      <p:pic>
        <p:nvPicPr>
          <p:cNvPr id="59" name="图形 58" descr="拇指朝上符号">
            <a:extLst>
              <a:ext uri="{FF2B5EF4-FFF2-40B4-BE49-F238E27FC236}">
                <a16:creationId xmlns:a16="http://schemas.microsoft.com/office/drawing/2014/main" id="{0A7D3AD3-A79C-4696-9B84-DAC42138F45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V="1">
            <a:off x="6482776" y="1984230"/>
            <a:ext cx="538612" cy="538612"/>
          </a:xfrm>
          <a:prstGeom prst="rect">
            <a:avLst/>
          </a:prstGeom>
        </p:spPr>
      </p:pic>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两段文字</a:t>
            </a:r>
          </a:p>
        </p:txBody>
      </p:sp>
    </p:spTree>
    <p:extLst>
      <p:ext uri="{BB962C8B-B14F-4D97-AF65-F5344CB8AC3E}">
        <p14:creationId xmlns:p14="http://schemas.microsoft.com/office/powerpoint/2010/main" val="169771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02882ED-31F1-4E52-8C07-DB9037E4AABF}"/>
              </a:ext>
            </a:extLst>
          </p:cNvPr>
          <p:cNvSpPr>
            <a:spLocks noGrp="1"/>
          </p:cNvSpPr>
          <p:nvPr>
            <p:ph type="body" idx="13"/>
          </p:nvPr>
        </p:nvSpPr>
        <p:spPr>
          <a:xfrm>
            <a:off x="1097899" y="253874"/>
            <a:ext cx="1934002" cy="605909"/>
          </a:xfrm>
        </p:spPr>
        <p:txBody>
          <a:bodyPr/>
          <a:lstStyle/>
          <a:p>
            <a:r>
              <a:rPr lang="zh-CN" altLang="en-US" dirty="0"/>
              <a:t>两段文字</a:t>
            </a:r>
          </a:p>
        </p:txBody>
      </p:sp>
      <p:sp>
        <p:nvSpPr>
          <p:cNvPr id="3" name="椭圆 2">
            <a:extLst>
              <a:ext uri="{FF2B5EF4-FFF2-40B4-BE49-F238E27FC236}">
                <a16:creationId xmlns:a16="http://schemas.microsoft.com/office/drawing/2014/main" id="{0718EA41-76D2-4762-B955-C15D4C6443D6}"/>
              </a:ext>
            </a:extLst>
          </p:cNvPr>
          <p:cNvSpPr/>
          <p:nvPr/>
        </p:nvSpPr>
        <p:spPr>
          <a:xfrm flipH="1">
            <a:off x="4637940" y="2071355"/>
            <a:ext cx="3025422" cy="3025422"/>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AA3F9445-7132-49A1-A21D-4C73B0B2124D}"/>
              </a:ext>
            </a:extLst>
          </p:cNvPr>
          <p:cNvSpPr/>
          <p:nvPr/>
        </p:nvSpPr>
        <p:spPr>
          <a:xfrm flipH="1">
            <a:off x="715051" y="1947177"/>
            <a:ext cx="5425668" cy="594254"/>
          </a:xfrm>
          <a:custGeom>
            <a:avLst/>
            <a:gdLst>
              <a:gd name="connsiteX0" fmla="*/ 4974 w 5425668"/>
              <a:gd name="connsiteY0" fmla="*/ 0 h 594254"/>
              <a:gd name="connsiteX1" fmla="*/ 5128541 w 5425668"/>
              <a:gd name="connsiteY1" fmla="*/ 0 h 594254"/>
              <a:gd name="connsiteX2" fmla="*/ 5425668 w 5425668"/>
              <a:gd name="connsiteY2" fmla="*/ 297127 h 594254"/>
              <a:gd name="connsiteX3" fmla="*/ 5128541 w 5425668"/>
              <a:gd name="connsiteY3" fmla="*/ 594254 h 594254"/>
              <a:gd name="connsiteX4" fmla="*/ 1251881 w 5425668"/>
              <a:gd name="connsiteY4" fmla="*/ 594254 h 594254"/>
              <a:gd name="connsiteX5" fmla="*/ 1147525 w 5425668"/>
              <a:gd name="connsiteY5" fmla="*/ 479434 h 594254"/>
              <a:gd name="connsiteX6" fmla="*/ 157432 w 5425668"/>
              <a:gd name="connsiteY6" fmla="*/ 8451 h 594254"/>
              <a:gd name="connsiteX7" fmla="*/ 0 w 5425668"/>
              <a:gd name="connsiteY7" fmla="*/ 502 h 59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5668" h="594254">
                <a:moveTo>
                  <a:pt x="4974" y="0"/>
                </a:moveTo>
                <a:lnTo>
                  <a:pt x="5128541" y="0"/>
                </a:lnTo>
                <a:cubicBezTo>
                  <a:pt x="5292640" y="0"/>
                  <a:pt x="5425668" y="133028"/>
                  <a:pt x="5425668" y="297127"/>
                </a:cubicBezTo>
                <a:cubicBezTo>
                  <a:pt x="5425668" y="461226"/>
                  <a:pt x="5292640" y="594254"/>
                  <a:pt x="5128541" y="594254"/>
                </a:cubicBezTo>
                <a:lnTo>
                  <a:pt x="1251881" y="594254"/>
                </a:lnTo>
                <a:lnTo>
                  <a:pt x="1147525" y="479434"/>
                </a:lnTo>
                <a:cubicBezTo>
                  <a:pt x="888333" y="220243"/>
                  <a:pt x="542624" y="47570"/>
                  <a:pt x="157432" y="8451"/>
                </a:cubicBezTo>
                <a:lnTo>
                  <a:pt x="0" y="502"/>
                </a:lnTo>
                <a:close/>
              </a:path>
            </a:pathLst>
          </a:custGeom>
          <a:solidFill>
            <a:schemeClr val="bg1">
              <a:lumMod val="95000"/>
            </a:schemeClr>
          </a:solidFill>
          <a:ln>
            <a:gradFill flip="none" rotWithShape="1">
              <a:gsLst>
                <a:gs pos="0">
                  <a:srgbClr val="F2F2F2">
                    <a:alpha val="0"/>
                  </a:srgbClr>
                </a:gs>
                <a:gs pos="86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D6051BE9-6A09-47D3-886A-995A890C3339}"/>
              </a:ext>
            </a:extLst>
          </p:cNvPr>
          <p:cNvSpPr/>
          <p:nvPr/>
        </p:nvSpPr>
        <p:spPr>
          <a:xfrm flipH="1">
            <a:off x="6160582" y="4626701"/>
            <a:ext cx="5425669" cy="594254"/>
          </a:xfrm>
          <a:custGeom>
            <a:avLst/>
            <a:gdLst>
              <a:gd name="connsiteX0" fmla="*/ 297127 w 5425669"/>
              <a:gd name="connsiteY0" fmla="*/ 0 h 594254"/>
              <a:gd name="connsiteX1" fmla="*/ 4173788 w 5425669"/>
              <a:gd name="connsiteY1" fmla="*/ 0 h 594254"/>
              <a:gd name="connsiteX2" fmla="*/ 4278144 w 5425669"/>
              <a:gd name="connsiteY2" fmla="*/ 114821 h 594254"/>
              <a:gd name="connsiteX3" fmla="*/ 5268237 w 5425669"/>
              <a:gd name="connsiteY3" fmla="*/ 585803 h 594254"/>
              <a:gd name="connsiteX4" fmla="*/ 5425669 w 5425669"/>
              <a:gd name="connsiteY4" fmla="*/ 593753 h 594254"/>
              <a:gd name="connsiteX5" fmla="*/ 5420695 w 5425669"/>
              <a:gd name="connsiteY5" fmla="*/ 594254 h 594254"/>
              <a:gd name="connsiteX6" fmla="*/ 297127 w 5425669"/>
              <a:gd name="connsiteY6" fmla="*/ 594254 h 594254"/>
              <a:gd name="connsiteX7" fmla="*/ 0 w 5425669"/>
              <a:gd name="connsiteY7" fmla="*/ 297127 h 594254"/>
              <a:gd name="connsiteX8" fmla="*/ 297127 w 5425669"/>
              <a:gd name="connsiteY8" fmla="*/ 0 h 59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669" h="594254">
                <a:moveTo>
                  <a:pt x="297127" y="0"/>
                </a:moveTo>
                <a:lnTo>
                  <a:pt x="4173788" y="0"/>
                </a:lnTo>
                <a:lnTo>
                  <a:pt x="4278144" y="114821"/>
                </a:lnTo>
                <a:cubicBezTo>
                  <a:pt x="4537335" y="374012"/>
                  <a:pt x="4883045" y="546685"/>
                  <a:pt x="5268237" y="585803"/>
                </a:cubicBezTo>
                <a:lnTo>
                  <a:pt x="5425669" y="593753"/>
                </a:lnTo>
                <a:lnTo>
                  <a:pt x="5420695" y="594254"/>
                </a:lnTo>
                <a:lnTo>
                  <a:pt x="297127" y="594254"/>
                </a:lnTo>
                <a:cubicBezTo>
                  <a:pt x="133028" y="594254"/>
                  <a:pt x="0" y="461226"/>
                  <a:pt x="0" y="297127"/>
                </a:cubicBezTo>
                <a:cubicBezTo>
                  <a:pt x="0" y="133028"/>
                  <a:pt x="133028" y="0"/>
                  <a:pt x="297127" y="0"/>
                </a:cubicBezTo>
                <a:close/>
              </a:path>
            </a:pathLst>
          </a:custGeom>
          <a:solidFill>
            <a:schemeClr val="bg1">
              <a:lumMod val="95000"/>
            </a:schemeClr>
          </a:solidFill>
          <a:ln>
            <a:gradFill flip="none" rotWithShape="1">
              <a:gsLst>
                <a:gs pos="0">
                  <a:srgbClr val="F2F2F2">
                    <a:alpha val="0"/>
                  </a:srgbClr>
                </a:gs>
                <a:gs pos="86000">
                  <a:schemeClr val="accent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a:extLst>
              <a:ext uri="{FF2B5EF4-FFF2-40B4-BE49-F238E27FC236}">
                <a16:creationId xmlns:a16="http://schemas.microsoft.com/office/drawing/2014/main" id="{D6A9A530-81A7-44B9-8D0A-B40AFD9B8469}"/>
              </a:ext>
            </a:extLst>
          </p:cNvPr>
          <p:cNvSpPr/>
          <p:nvPr/>
        </p:nvSpPr>
        <p:spPr>
          <a:xfrm flipH="1">
            <a:off x="4815846" y="2239330"/>
            <a:ext cx="2689472" cy="2689472"/>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64C01A8-B592-4EB0-ACAC-0BBBB560DF79}"/>
              </a:ext>
            </a:extLst>
          </p:cNvPr>
          <p:cNvSpPr txBox="1"/>
          <p:nvPr/>
        </p:nvSpPr>
        <p:spPr>
          <a:xfrm>
            <a:off x="893467" y="1989009"/>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12" name="文本框 11">
            <a:extLst>
              <a:ext uri="{FF2B5EF4-FFF2-40B4-BE49-F238E27FC236}">
                <a16:creationId xmlns:a16="http://schemas.microsoft.com/office/drawing/2014/main" id="{82569455-16BD-496A-9520-F7AD48AF469E}"/>
              </a:ext>
            </a:extLst>
          </p:cNvPr>
          <p:cNvSpPr txBox="1"/>
          <p:nvPr/>
        </p:nvSpPr>
        <p:spPr>
          <a:xfrm>
            <a:off x="8645789" y="4675157"/>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14" name="文本框 13">
            <a:extLst>
              <a:ext uri="{FF2B5EF4-FFF2-40B4-BE49-F238E27FC236}">
                <a16:creationId xmlns:a16="http://schemas.microsoft.com/office/drawing/2014/main" id="{BC3D7988-6A29-4776-8A68-9DE12C5ADDA8}"/>
              </a:ext>
            </a:extLst>
          </p:cNvPr>
          <p:cNvSpPr txBox="1"/>
          <p:nvPr/>
        </p:nvSpPr>
        <p:spPr>
          <a:xfrm>
            <a:off x="4935700" y="3834079"/>
            <a:ext cx="2429902" cy="598241"/>
          </a:xfrm>
          <a:prstGeom prst="rect">
            <a:avLst/>
          </a:prstGeom>
          <a:noFill/>
        </p:spPr>
        <p:txBody>
          <a:bodyPr wrap="square" rtlCol="0">
            <a:spAutoFit/>
          </a:bodyPr>
          <a:lstStyle/>
          <a:p>
            <a:pPr algn="ctr">
              <a:lnSpc>
                <a:spcPct val="130000"/>
              </a:lnSpc>
            </a:pPr>
            <a:r>
              <a:rPr lang="zh-CN" altLang="en-US" sz="2800" dirty="0">
                <a:latin typeface="+mj-ea"/>
                <a:ea typeface="+mj-ea"/>
              </a:rPr>
              <a:t>关键字</a:t>
            </a:r>
          </a:p>
        </p:txBody>
      </p:sp>
      <p:sp>
        <p:nvSpPr>
          <p:cNvPr id="15" name="pen-tool_105129">
            <a:extLst>
              <a:ext uri="{FF2B5EF4-FFF2-40B4-BE49-F238E27FC236}">
                <a16:creationId xmlns:a16="http://schemas.microsoft.com/office/drawing/2014/main" id="{0BA8657A-C0B0-487D-8867-4CA9178EECEF}"/>
              </a:ext>
            </a:extLst>
          </p:cNvPr>
          <p:cNvSpPr>
            <a:spLocks noChangeAspect="1"/>
          </p:cNvSpPr>
          <p:nvPr/>
        </p:nvSpPr>
        <p:spPr bwMode="auto">
          <a:xfrm>
            <a:off x="5696380" y="2782909"/>
            <a:ext cx="928404" cy="92699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chemeClr val="accent1"/>
          </a:solidFill>
          <a:ln>
            <a:noFill/>
          </a:ln>
        </p:spPr>
      </p:sp>
      <p:sp>
        <p:nvSpPr>
          <p:cNvPr id="16" name="矩形 15">
            <a:extLst>
              <a:ext uri="{FF2B5EF4-FFF2-40B4-BE49-F238E27FC236}">
                <a16:creationId xmlns:a16="http://schemas.microsoft.com/office/drawing/2014/main" id="{B06F81D4-BFD4-46CC-AE49-746250DE2C6F}"/>
              </a:ext>
            </a:extLst>
          </p:cNvPr>
          <p:cNvSpPr/>
          <p:nvPr/>
        </p:nvSpPr>
        <p:spPr>
          <a:xfrm>
            <a:off x="680772" y="2767974"/>
            <a:ext cx="3799124" cy="1254639"/>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7" name="矩形 16">
            <a:extLst>
              <a:ext uri="{FF2B5EF4-FFF2-40B4-BE49-F238E27FC236}">
                <a16:creationId xmlns:a16="http://schemas.microsoft.com/office/drawing/2014/main" id="{701582BA-15CE-49E6-B154-1E28A792CA7B}"/>
              </a:ext>
            </a:extLst>
          </p:cNvPr>
          <p:cNvSpPr/>
          <p:nvPr/>
        </p:nvSpPr>
        <p:spPr>
          <a:xfrm>
            <a:off x="660400" y="4243582"/>
            <a:ext cx="3837824" cy="1254639"/>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8" name="矩形 17">
            <a:extLst>
              <a:ext uri="{FF2B5EF4-FFF2-40B4-BE49-F238E27FC236}">
                <a16:creationId xmlns:a16="http://schemas.microsoft.com/office/drawing/2014/main" id="{5C824FC1-28BB-4541-9077-AEA09AEC56BA}"/>
              </a:ext>
            </a:extLst>
          </p:cNvPr>
          <p:cNvSpPr/>
          <p:nvPr/>
        </p:nvSpPr>
        <p:spPr>
          <a:xfrm>
            <a:off x="7841778" y="1612010"/>
            <a:ext cx="3799124" cy="1254639"/>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9" name="矩形 18">
            <a:extLst>
              <a:ext uri="{FF2B5EF4-FFF2-40B4-BE49-F238E27FC236}">
                <a16:creationId xmlns:a16="http://schemas.microsoft.com/office/drawing/2014/main" id="{92BB0C72-7336-4749-8CB1-07ABD9242584}"/>
              </a:ext>
            </a:extLst>
          </p:cNvPr>
          <p:cNvSpPr/>
          <p:nvPr/>
        </p:nvSpPr>
        <p:spPr>
          <a:xfrm>
            <a:off x="7821406" y="3087618"/>
            <a:ext cx="3837824" cy="1254639"/>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Tree>
    <p:extLst>
      <p:ext uri="{BB962C8B-B14F-4D97-AF65-F5344CB8AC3E}">
        <p14:creationId xmlns:p14="http://schemas.microsoft.com/office/powerpoint/2010/main" val="87185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151A70A3-03C9-4405-A381-9C835981771C}"/>
              </a:ext>
            </a:extLst>
          </p:cNvPr>
          <p:cNvSpPr/>
          <p:nvPr/>
        </p:nvSpPr>
        <p:spPr>
          <a:xfrm>
            <a:off x="661263" y="1130300"/>
            <a:ext cx="3525434"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E26CFDF3-4C2A-4DBA-B81F-FE2295769103}"/>
              </a:ext>
            </a:extLst>
          </p:cNvPr>
          <p:cNvSpPr/>
          <p:nvPr/>
        </p:nvSpPr>
        <p:spPr>
          <a:xfrm>
            <a:off x="4333282" y="1130300"/>
            <a:ext cx="3525435"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1B6104B-9E34-4C1C-A58D-E7383ACA8328}"/>
              </a:ext>
            </a:extLst>
          </p:cNvPr>
          <p:cNvSpPr/>
          <p:nvPr/>
        </p:nvSpPr>
        <p:spPr>
          <a:xfrm>
            <a:off x="8005302" y="1130300"/>
            <a:ext cx="3525435"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FCBF32A6-C687-4B3C-8AFF-88B584181D4D}"/>
              </a:ext>
            </a:extLst>
          </p:cNvPr>
          <p:cNvCxnSpPr/>
          <p:nvPr/>
        </p:nvCxnSpPr>
        <p:spPr>
          <a:xfrm>
            <a:off x="660400" y="6134100"/>
            <a:ext cx="3526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F44B8BC-C0B0-43F1-81C6-EB31B79EF0A4}"/>
              </a:ext>
            </a:extLst>
          </p:cNvPr>
          <p:cNvCxnSpPr/>
          <p:nvPr/>
        </p:nvCxnSpPr>
        <p:spPr>
          <a:xfrm>
            <a:off x="7992603" y="6134100"/>
            <a:ext cx="3526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E284A55-A7F4-4404-B71A-A4AAD3EC2932}"/>
              </a:ext>
            </a:extLst>
          </p:cNvPr>
          <p:cNvCxnSpPr/>
          <p:nvPr/>
        </p:nvCxnSpPr>
        <p:spPr>
          <a:xfrm>
            <a:off x="4333282" y="6134100"/>
            <a:ext cx="3526297"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直角三角形 53">
            <a:extLst>
              <a:ext uri="{FF2B5EF4-FFF2-40B4-BE49-F238E27FC236}">
                <a16:creationId xmlns:a16="http://schemas.microsoft.com/office/drawing/2014/main" id="{D8201E0D-6B4B-49F8-816A-BF1946FA82EC}"/>
              </a:ext>
            </a:extLst>
          </p:cNvPr>
          <p:cNvSpPr/>
          <p:nvPr/>
        </p:nvSpPr>
        <p:spPr>
          <a:xfrm flipV="1">
            <a:off x="660401" y="1142877"/>
            <a:ext cx="801950" cy="8019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直角三角形 54">
            <a:extLst>
              <a:ext uri="{FF2B5EF4-FFF2-40B4-BE49-F238E27FC236}">
                <a16:creationId xmlns:a16="http://schemas.microsoft.com/office/drawing/2014/main" id="{23150B31-9408-48DD-9E22-A4A5FEAA3C0E}"/>
              </a:ext>
            </a:extLst>
          </p:cNvPr>
          <p:cNvSpPr/>
          <p:nvPr/>
        </p:nvSpPr>
        <p:spPr>
          <a:xfrm flipV="1">
            <a:off x="4332420" y="1142877"/>
            <a:ext cx="801950" cy="8019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直角三角形 55">
            <a:extLst>
              <a:ext uri="{FF2B5EF4-FFF2-40B4-BE49-F238E27FC236}">
                <a16:creationId xmlns:a16="http://schemas.microsoft.com/office/drawing/2014/main" id="{532C8ED6-EF53-4DA9-92E8-3687042E9FA3}"/>
              </a:ext>
            </a:extLst>
          </p:cNvPr>
          <p:cNvSpPr/>
          <p:nvPr/>
        </p:nvSpPr>
        <p:spPr>
          <a:xfrm flipV="1">
            <a:off x="8004440" y="1142877"/>
            <a:ext cx="801950" cy="8019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3B04DDD6-5D66-41F6-A30D-AF735178CD29}"/>
              </a:ext>
            </a:extLst>
          </p:cNvPr>
          <p:cNvSpPr txBox="1"/>
          <p:nvPr/>
        </p:nvSpPr>
        <p:spPr>
          <a:xfrm>
            <a:off x="1064594" y="1547352"/>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65" name="文本框 64">
            <a:extLst>
              <a:ext uri="{FF2B5EF4-FFF2-40B4-BE49-F238E27FC236}">
                <a16:creationId xmlns:a16="http://schemas.microsoft.com/office/drawing/2014/main" id="{9302436F-DFEF-4D18-9069-4C9B76DA92EE}"/>
              </a:ext>
            </a:extLst>
          </p:cNvPr>
          <p:cNvSpPr txBox="1"/>
          <p:nvPr/>
        </p:nvSpPr>
        <p:spPr>
          <a:xfrm>
            <a:off x="4846474" y="1460349"/>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66" name="文本框 65">
            <a:extLst>
              <a:ext uri="{FF2B5EF4-FFF2-40B4-BE49-F238E27FC236}">
                <a16:creationId xmlns:a16="http://schemas.microsoft.com/office/drawing/2014/main" id="{0F82CFB8-287E-462E-8557-DAD5E1630FD5}"/>
              </a:ext>
            </a:extLst>
          </p:cNvPr>
          <p:cNvSpPr txBox="1"/>
          <p:nvPr/>
        </p:nvSpPr>
        <p:spPr>
          <a:xfrm>
            <a:off x="8551138" y="1460349"/>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70" name="矩形 69">
            <a:extLst>
              <a:ext uri="{FF2B5EF4-FFF2-40B4-BE49-F238E27FC236}">
                <a16:creationId xmlns:a16="http://schemas.microsoft.com/office/drawing/2014/main" id="{0C157B75-923B-45B6-BAB7-47D71FBA580C}"/>
              </a:ext>
            </a:extLst>
          </p:cNvPr>
          <p:cNvSpPr/>
          <p:nvPr/>
        </p:nvSpPr>
        <p:spPr>
          <a:xfrm>
            <a:off x="844252" y="2442294"/>
            <a:ext cx="3139482" cy="3260701"/>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a:t>
            </a:r>
            <a:r>
              <a:rPr lang="zh-CN" altLang="en-US" sz="2000" dirty="0">
                <a:latin typeface="+mn-ea"/>
              </a:rPr>
              <a:t>年由西南师范大学、西南农业大学合并组建为西南大学。</a:t>
            </a:r>
            <a:endParaRPr lang="en-US" altLang="zh-CN" sz="2000" dirty="0">
              <a:latin typeface="+mn-ea"/>
            </a:endParaRPr>
          </a:p>
        </p:txBody>
      </p:sp>
      <p:cxnSp>
        <p:nvCxnSpPr>
          <p:cNvPr id="73" name="直接连接符 72">
            <a:extLst>
              <a:ext uri="{FF2B5EF4-FFF2-40B4-BE49-F238E27FC236}">
                <a16:creationId xmlns:a16="http://schemas.microsoft.com/office/drawing/2014/main" id="{85BBA4AA-0C77-40D4-89AE-01DAF9097E12}"/>
              </a:ext>
            </a:extLst>
          </p:cNvPr>
          <p:cNvCxnSpPr>
            <a:cxnSpLocks/>
          </p:cNvCxnSpPr>
          <p:nvPr/>
        </p:nvCxnSpPr>
        <p:spPr>
          <a:xfrm>
            <a:off x="2240665" y="222835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81A6B24-C3A6-4B9C-81AF-05D32949B6F4}"/>
              </a:ext>
            </a:extLst>
          </p:cNvPr>
          <p:cNvCxnSpPr>
            <a:cxnSpLocks/>
          </p:cNvCxnSpPr>
          <p:nvPr/>
        </p:nvCxnSpPr>
        <p:spPr>
          <a:xfrm>
            <a:off x="5887379" y="2228355"/>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771893A-5A6D-4F12-B081-2E50A342032F}"/>
              </a:ext>
            </a:extLst>
          </p:cNvPr>
          <p:cNvCxnSpPr>
            <a:cxnSpLocks/>
          </p:cNvCxnSpPr>
          <p:nvPr/>
        </p:nvCxnSpPr>
        <p:spPr>
          <a:xfrm>
            <a:off x="9632064" y="222835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26585F66-370A-4B97-83D9-D78A7603EDDE}"/>
              </a:ext>
            </a:extLst>
          </p:cNvPr>
          <p:cNvSpPr/>
          <p:nvPr/>
        </p:nvSpPr>
        <p:spPr>
          <a:xfrm>
            <a:off x="4469038" y="2442294"/>
            <a:ext cx="3139482" cy="3260701"/>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a:t>
            </a:r>
            <a:r>
              <a:rPr lang="zh-CN" altLang="en-US" sz="2000" dirty="0">
                <a:latin typeface="+mn-ea"/>
              </a:rPr>
              <a:t>年由西南师范大学、西南农业大学合并组建为西南大学。</a:t>
            </a:r>
            <a:endParaRPr lang="en-US" altLang="zh-CN" sz="2000" dirty="0">
              <a:latin typeface="+mn-ea"/>
            </a:endParaRPr>
          </a:p>
        </p:txBody>
      </p:sp>
      <p:sp>
        <p:nvSpPr>
          <p:cNvPr id="78" name="矩形 77">
            <a:extLst>
              <a:ext uri="{FF2B5EF4-FFF2-40B4-BE49-F238E27FC236}">
                <a16:creationId xmlns:a16="http://schemas.microsoft.com/office/drawing/2014/main" id="{5F9739A0-C706-440B-85DC-0DA4F99199BD}"/>
              </a:ext>
            </a:extLst>
          </p:cNvPr>
          <p:cNvSpPr/>
          <p:nvPr/>
        </p:nvSpPr>
        <p:spPr>
          <a:xfrm>
            <a:off x="8173702" y="2442294"/>
            <a:ext cx="3139482" cy="3260701"/>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a:t>
            </a:r>
            <a:r>
              <a:rPr lang="zh-CN" altLang="en-US" sz="2000" dirty="0">
                <a:latin typeface="+mn-ea"/>
              </a:rPr>
              <a:t>年由西南师范大学、西南农业大学合并组建为西南大学。</a:t>
            </a:r>
            <a:endParaRPr lang="en-US" altLang="zh-CN" sz="2000" dirty="0">
              <a:latin typeface="+mn-ea"/>
            </a:endParaRPr>
          </a:p>
        </p:txBody>
      </p:sp>
      <p:sp>
        <p:nvSpPr>
          <p:cNvPr id="82" name="ebook_274884">
            <a:extLst>
              <a:ext uri="{FF2B5EF4-FFF2-40B4-BE49-F238E27FC236}">
                <a16:creationId xmlns:a16="http://schemas.microsoft.com/office/drawing/2014/main" id="{964A9BEC-6DF8-4F6B-A6F2-7426AA3CA785}"/>
              </a:ext>
            </a:extLst>
          </p:cNvPr>
          <p:cNvSpPr>
            <a:spLocks noChangeAspect="1"/>
          </p:cNvSpPr>
          <p:nvPr/>
        </p:nvSpPr>
        <p:spPr bwMode="auto">
          <a:xfrm>
            <a:off x="4423953" y="1223009"/>
            <a:ext cx="317089" cy="237339"/>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pic>
        <p:nvPicPr>
          <p:cNvPr id="83" name="图形 82" descr="握手">
            <a:extLst>
              <a:ext uri="{FF2B5EF4-FFF2-40B4-BE49-F238E27FC236}">
                <a16:creationId xmlns:a16="http://schemas.microsoft.com/office/drawing/2014/main" id="{49DB113B-3C4A-49AF-83B5-BD17AED7517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53002" y="1155005"/>
            <a:ext cx="450436" cy="450436"/>
          </a:xfrm>
          <a:prstGeom prst="rect">
            <a:avLst/>
          </a:prstGeom>
        </p:spPr>
      </p:pic>
      <p:pic>
        <p:nvPicPr>
          <p:cNvPr id="84" name="图形 83" descr="黑板">
            <a:extLst>
              <a:ext uri="{FF2B5EF4-FFF2-40B4-BE49-F238E27FC236}">
                <a16:creationId xmlns:a16="http://schemas.microsoft.com/office/drawing/2014/main" id="{BA1A158B-E7EC-42CF-89E4-4B7EBE07688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5569" y="1166944"/>
            <a:ext cx="369392" cy="369392"/>
          </a:xfrm>
          <a:prstGeom prst="rect">
            <a:avLst/>
          </a:prstGeom>
        </p:spPr>
      </p:pic>
      <p:sp>
        <p:nvSpPr>
          <p:cNvPr id="4" name="文本占位符 3">
            <a:extLst>
              <a:ext uri="{FF2B5EF4-FFF2-40B4-BE49-F238E27FC236}">
                <a16:creationId xmlns:a16="http://schemas.microsoft.com/office/drawing/2014/main" id="{E8EFE0E8-8270-41BA-86FF-AE71CF5F0B6D}"/>
              </a:ext>
            </a:extLst>
          </p:cNvPr>
          <p:cNvSpPr>
            <a:spLocks noGrp="1"/>
          </p:cNvSpPr>
          <p:nvPr>
            <p:ph type="body" idx="13"/>
          </p:nvPr>
        </p:nvSpPr>
        <p:spPr>
          <a:xfrm>
            <a:off x="1097899" y="253874"/>
            <a:ext cx="1934002" cy="605909"/>
          </a:xfrm>
        </p:spPr>
        <p:txBody>
          <a:bodyPr/>
          <a:lstStyle/>
          <a:p>
            <a:r>
              <a:rPr lang="zh-CN" altLang="en-US" dirty="0"/>
              <a:t>三段文字</a:t>
            </a:r>
          </a:p>
        </p:txBody>
      </p:sp>
    </p:spTree>
    <p:extLst>
      <p:ext uri="{BB962C8B-B14F-4D97-AF65-F5344CB8AC3E}">
        <p14:creationId xmlns:p14="http://schemas.microsoft.com/office/powerpoint/2010/main" val="1063541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9D4A00D-1855-442A-AC85-19523F188C29}"/>
              </a:ext>
            </a:extLst>
          </p:cNvPr>
          <p:cNvSpPr>
            <a:spLocks noGrp="1"/>
          </p:cNvSpPr>
          <p:nvPr>
            <p:ph type="body" idx="13"/>
          </p:nvPr>
        </p:nvSpPr>
        <p:spPr>
          <a:xfrm>
            <a:off x="1097899" y="253874"/>
            <a:ext cx="1934002" cy="605909"/>
          </a:xfrm>
        </p:spPr>
        <p:txBody>
          <a:bodyPr/>
          <a:lstStyle/>
          <a:p>
            <a:r>
              <a:rPr lang="zh-CN" altLang="en-US" dirty="0"/>
              <a:t>三段文字</a:t>
            </a:r>
          </a:p>
        </p:txBody>
      </p:sp>
      <p:grpSp>
        <p:nvGrpSpPr>
          <p:cNvPr id="24" name="组合 23">
            <a:extLst>
              <a:ext uri="{FF2B5EF4-FFF2-40B4-BE49-F238E27FC236}">
                <a16:creationId xmlns:a16="http://schemas.microsoft.com/office/drawing/2014/main" id="{3F47F0FB-6A1A-42C3-925D-FA0482A93200}"/>
              </a:ext>
            </a:extLst>
          </p:cNvPr>
          <p:cNvGrpSpPr/>
          <p:nvPr/>
        </p:nvGrpSpPr>
        <p:grpSpPr>
          <a:xfrm>
            <a:off x="1802998" y="1466850"/>
            <a:ext cx="1920347" cy="1247776"/>
            <a:chOff x="1323975" y="1466850"/>
            <a:chExt cx="1920347" cy="1247776"/>
          </a:xfrm>
        </p:grpSpPr>
        <p:sp>
          <p:nvSpPr>
            <p:cNvPr id="3" name="椭圆 2">
              <a:extLst>
                <a:ext uri="{FF2B5EF4-FFF2-40B4-BE49-F238E27FC236}">
                  <a16:creationId xmlns:a16="http://schemas.microsoft.com/office/drawing/2014/main" id="{20CB88BE-C046-465A-B6BB-D667496B8419}"/>
                </a:ext>
              </a:extLst>
            </p:cNvPr>
            <p:cNvSpPr/>
            <p:nvPr/>
          </p:nvSpPr>
          <p:spPr>
            <a:xfrm>
              <a:off x="1323975" y="1466850"/>
              <a:ext cx="1247776" cy="12477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8B792048-FC3D-4B4F-9065-ADDBAC347A13}"/>
                </a:ext>
              </a:extLst>
            </p:cNvPr>
            <p:cNvSpPr/>
            <p:nvPr/>
          </p:nvSpPr>
          <p:spPr>
            <a:xfrm>
              <a:off x="2262188" y="2095501"/>
              <a:ext cx="619125" cy="619125"/>
            </a:xfrm>
            <a:prstGeom prst="ellipse">
              <a:avLst/>
            </a:prstGeom>
            <a:solidFill>
              <a:schemeClr val="bg1"/>
            </a:solidFill>
            <a:effectLst>
              <a:outerShdw blurRad="1016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4" descr="拼图">
              <a:extLst>
                <a:ext uri="{FF2B5EF4-FFF2-40B4-BE49-F238E27FC236}">
                  <a16:creationId xmlns:a16="http://schemas.microsoft.com/office/drawing/2014/main" id="{FF9AEBC5-2ACF-4F75-AD1E-E64FCBB1ADC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68620" y="1711495"/>
              <a:ext cx="758486" cy="758486"/>
            </a:xfrm>
            <a:prstGeom prst="rect">
              <a:avLst/>
            </a:prstGeom>
          </p:spPr>
        </p:pic>
        <p:sp>
          <p:nvSpPr>
            <p:cNvPr id="6" name="文本框 5">
              <a:extLst>
                <a:ext uri="{FF2B5EF4-FFF2-40B4-BE49-F238E27FC236}">
                  <a16:creationId xmlns:a16="http://schemas.microsoft.com/office/drawing/2014/main" id="{12251ED3-D2D0-417B-AE7C-CFB24C7FAB3C}"/>
                </a:ext>
              </a:extLst>
            </p:cNvPr>
            <p:cNvSpPr txBox="1"/>
            <p:nvPr/>
          </p:nvSpPr>
          <p:spPr>
            <a:xfrm>
              <a:off x="2273477" y="2090738"/>
              <a:ext cx="970845" cy="598241"/>
            </a:xfrm>
            <a:prstGeom prst="rect">
              <a:avLst/>
            </a:prstGeom>
            <a:noFill/>
          </p:spPr>
          <p:txBody>
            <a:bodyPr wrap="square" rtlCol="0">
              <a:spAutoFit/>
            </a:bodyPr>
            <a:lstStyle/>
            <a:p>
              <a:pPr algn="l">
                <a:lnSpc>
                  <a:spcPct val="130000"/>
                </a:lnSpc>
              </a:pPr>
              <a:r>
                <a:rPr lang="en-US" altLang="zh-CN" sz="2800" dirty="0">
                  <a:solidFill>
                    <a:schemeClr val="accent1"/>
                  </a:solidFill>
                  <a:latin typeface="+mj-ea"/>
                  <a:ea typeface="+mj-ea"/>
                </a:rPr>
                <a:t>01</a:t>
              </a:r>
              <a:endParaRPr lang="zh-CN" altLang="en-US" sz="2800" dirty="0">
                <a:solidFill>
                  <a:schemeClr val="accent1"/>
                </a:solidFill>
                <a:latin typeface="+mj-ea"/>
                <a:ea typeface="+mj-ea"/>
              </a:endParaRPr>
            </a:p>
          </p:txBody>
        </p:sp>
      </p:grpSp>
      <p:sp>
        <p:nvSpPr>
          <p:cNvPr id="9" name="椭圆 8">
            <a:extLst>
              <a:ext uri="{FF2B5EF4-FFF2-40B4-BE49-F238E27FC236}">
                <a16:creationId xmlns:a16="http://schemas.microsoft.com/office/drawing/2014/main" id="{31E429B9-FF9D-4F95-BBA0-A827E18FF405}"/>
              </a:ext>
            </a:extLst>
          </p:cNvPr>
          <p:cNvSpPr/>
          <p:nvPr/>
        </p:nvSpPr>
        <p:spPr>
          <a:xfrm>
            <a:off x="5472112" y="1466850"/>
            <a:ext cx="1247776" cy="1247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A4D5241-1D2B-417D-B62D-DFED8A38F03F}"/>
              </a:ext>
            </a:extLst>
          </p:cNvPr>
          <p:cNvSpPr/>
          <p:nvPr/>
        </p:nvSpPr>
        <p:spPr>
          <a:xfrm>
            <a:off x="6410325" y="2095501"/>
            <a:ext cx="619125" cy="619125"/>
          </a:xfrm>
          <a:prstGeom prst="ellipse">
            <a:avLst/>
          </a:prstGeom>
          <a:solidFill>
            <a:schemeClr val="bg1"/>
          </a:solidFill>
          <a:ln>
            <a:solidFill>
              <a:schemeClr val="accent2"/>
            </a:solidFill>
          </a:ln>
          <a:effectLst>
            <a:outerShdw blurRad="63500" sx="102000" sy="10200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E7D8A11-B430-47BD-8ABB-4794C5F5B4F4}"/>
              </a:ext>
            </a:extLst>
          </p:cNvPr>
          <p:cNvSpPr txBox="1"/>
          <p:nvPr/>
        </p:nvSpPr>
        <p:spPr>
          <a:xfrm>
            <a:off x="6421614" y="2090738"/>
            <a:ext cx="970845" cy="598241"/>
          </a:xfrm>
          <a:prstGeom prst="rect">
            <a:avLst/>
          </a:prstGeom>
          <a:noFill/>
        </p:spPr>
        <p:txBody>
          <a:bodyPr wrap="square" rtlCol="0">
            <a:spAutoFit/>
          </a:bodyPr>
          <a:lstStyle/>
          <a:p>
            <a:pPr algn="l">
              <a:lnSpc>
                <a:spcPct val="130000"/>
              </a:lnSpc>
            </a:pPr>
            <a:r>
              <a:rPr lang="en-US" altLang="zh-CN" sz="2800" dirty="0">
                <a:solidFill>
                  <a:schemeClr val="accent2"/>
                </a:solidFill>
                <a:latin typeface="+mj-ea"/>
                <a:ea typeface="+mj-ea"/>
              </a:rPr>
              <a:t>02</a:t>
            </a:r>
            <a:endParaRPr lang="zh-CN" altLang="en-US" sz="2800" dirty="0">
              <a:solidFill>
                <a:schemeClr val="accent2"/>
              </a:solidFill>
              <a:latin typeface="+mj-ea"/>
              <a:ea typeface="+mj-ea"/>
            </a:endParaRPr>
          </a:p>
        </p:txBody>
      </p:sp>
      <p:sp>
        <p:nvSpPr>
          <p:cNvPr id="23" name="writing_122117">
            <a:extLst>
              <a:ext uri="{FF2B5EF4-FFF2-40B4-BE49-F238E27FC236}">
                <a16:creationId xmlns:a16="http://schemas.microsoft.com/office/drawing/2014/main" id="{A012CA71-CC08-491B-8B3A-7F3444920842}"/>
              </a:ext>
            </a:extLst>
          </p:cNvPr>
          <p:cNvSpPr>
            <a:spLocks noChangeAspect="1"/>
          </p:cNvSpPr>
          <p:nvPr/>
        </p:nvSpPr>
        <p:spPr bwMode="auto">
          <a:xfrm>
            <a:off x="5787557" y="1796010"/>
            <a:ext cx="622768" cy="621824"/>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sp>
      <p:grpSp>
        <p:nvGrpSpPr>
          <p:cNvPr id="25" name="组合 24">
            <a:extLst>
              <a:ext uri="{FF2B5EF4-FFF2-40B4-BE49-F238E27FC236}">
                <a16:creationId xmlns:a16="http://schemas.microsoft.com/office/drawing/2014/main" id="{D1CD5203-D917-46EF-B763-F56627ED6C1A}"/>
              </a:ext>
            </a:extLst>
          </p:cNvPr>
          <p:cNvGrpSpPr/>
          <p:nvPr/>
        </p:nvGrpSpPr>
        <p:grpSpPr>
          <a:xfrm>
            <a:off x="8980270" y="1466850"/>
            <a:ext cx="1920347" cy="1247776"/>
            <a:chOff x="1323975" y="1466850"/>
            <a:chExt cx="1920347" cy="1247776"/>
          </a:xfrm>
        </p:grpSpPr>
        <p:sp>
          <p:nvSpPr>
            <p:cNvPr id="26" name="椭圆 25">
              <a:extLst>
                <a:ext uri="{FF2B5EF4-FFF2-40B4-BE49-F238E27FC236}">
                  <a16:creationId xmlns:a16="http://schemas.microsoft.com/office/drawing/2014/main" id="{2D33D9F1-F8E6-4EDF-B4E0-2ADE8D25BA71}"/>
                </a:ext>
              </a:extLst>
            </p:cNvPr>
            <p:cNvSpPr/>
            <p:nvPr/>
          </p:nvSpPr>
          <p:spPr>
            <a:xfrm>
              <a:off x="1323975" y="1466850"/>
              <a:ext cx="1247776" cy="12477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1B5453B-E9AA-47A0-849B-7FDD98AD589E}"/>
                </a:ext>
              </a:extLst>
            </p:cNvPr>
            <p:cNvSpPr/>
            <p:nvPr/>
          </p:nvSpPr>
          <p:spPr>
            <a:xfrm>
              <a:off x="2262188" y="2095501"/>
              <a:ext cx="619125" cy="619125"/>
            </a:xfrm>
            <a:prstGeom prst="ellipse">
              <a:avLst/>
            </a:prstGeom>
            <a:solidFill>
              <a:schemeClr val="bg1"/>
            </a:solidFill>
            <a:effectLst>
              <a:outerShdw blurRad="1016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形 27" descr="拼图">
              <a:extLst>
                <a:ext uri="{FF2B5EF4-FFF2-40B4-BE49-F238E27FC236}">
                  <a16:creationId xmlns:a16="http://schemas.microsoft.com/office/drawing/2014/main" id="{4184843A-4F9A-403F-9AC8-779B0E2543C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68620" y="1711495"/>
              <a:ext cx="758486" cy="758486"/>
            </a:xfrm>
            <a:prstGeom prst="rect">
              <a:avLst/>
            </a:prstGeom>
          </p:spPr>
        </p:pic>
        <p:sp>
          <p:nvSpPr>
            <p:cNvPr id="29" name="文本框 28">
              <a:extLst>
                <a:ext uri="{FF2B5EF4-FFF2-40B4-BE49-F238E27FC236}">
                  <a16:creationId xmlns:a16="http://schemas.microsoft.com/office/drawing/2014/main" id="{4D272684-1842-4A04-A1E3-7872468FE539}"/>
                </a:ext>
              </a:extLst>
            </p:cNvPr>
            <p:cNvSpPr txBox="1"/>
            <p:nvPr/>
          </p:nvSpPr>
          <p:spPr>
            <a:xfrm>
              <a:off x="2273477" y="2090738"/>
              <a:ext cx="970845" cy="598241"/>
            </a:xfrm>
            <a:prstGeom prst="rect">
              <a:avLst/>
            </a:prstGeom>
            <a:noFill/>
          </p:spPr>
          <p:txBody>
            <a:bodyPr wrap="square" rtlCol="0">
              <a:spAutoFit/>
            </a:bodyPr>
            <a:lstStyle/>
            <a:p>
              <a:pPr algn="l">
                <a:lnSpc>
                  <a:spcPct val="130000"/>
                </a:lnSpc>
              </a:pPr>
              <a:r>
                <a:rPr lang="en-US" altLang="zh-CN" sz="2800" dirty="0">
                  <a:solidFill>
                    <a:schemeClr val="accent1"/>
                  </a:solidFill>
                  <a:latin typeface="+mj-ea"/>
                  <a:ea typeface="+mj-ea"/>
                </a:rPr>
                <a:t>03</a:t>
              </a:r>
              <a:endParaRPr lang="zh-CN" altLang="en-US" sz="2800" dirty="0">
                <a:solidFill>
                  <a:schemeClr val="accent1"/>
                </a:solidFill>
                <a:latin typeface="+mj-ea"/>
                <a:ea typeface="+mj-ea"/>
              </a:endParaRPr>
            </a:p>
          </p:txBody>
        </p:sp>
      </p:grpSp>
      <p:sp>
        <p:nvSpPr>
          <p:cNvPr id="20" name="文本框 19">
            <a:extLst>
              <a:ext uri="{FF2B5EF4-FFF2-40B4-BE49-F238E27FC236}">
                <a16:creationId xmlns:a16="http://schemas.microsoft.com/office/drawing/2014/main" id="{1E4DC2B5-7B36-43E8-AC0B-274B519BA496}"/>
              </a:ext>
            </a:extLst>
          </p:cNvPr>
          <p:cNvSpPr txBox="1"/>
          <p:nvPr/>
        </p:nvSpPr>
        <p:spPr>
          <a:xfrm>
            <a:off x="1163738" y="3177716"/>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21" name="文本框 20">
            <a:extLst>
              <a:ext uri="{FF2B5EF4-FFF2-40B4-BE49-F238E27FC236}">
                <a16:creationId xmlns:a16="http://schemas.microsoft.com/office/drawing/2014/main" id="{5C0203B7-D8FF-4657-AD25-B0012FC684E6}"/>
              </a:ext>
            </a:extLst>
          </p:cNvPr>
          <p:cNvSpPr txBox="1"/>
          <p:nvPr/>
        </p:nvSpPr>
        <p:spPr>
          <a:xfrm>
            <a:off x="995897" y="4128696"/>
            <a:ext cx="3097728" cy="165577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2" name="直接连接符 21">
            <a:extLst>
              <a:ext uri="{FF2B5EF4-FFF2-40B4-BE49-F238E27FC236}">
                <a16:creationId xmlns:a16="http://schemas.microsoft.com/office/drawing/2014/main" id="{BB7A70E0-AD66-4F1B-8047-480539C814F7}"/>
              </a:ext>
            </a:extLst>
          </p:cNvPr>
          <p:cNvCxnSpPr>
            <a:cxnSpLocks/>
          </p:cNvCxnSpPr>
          <p:nvPr/>
        </p:nvCxnSpPr>
        <p:spPr>
          <a:xfrm>
            <a:off x="2357913" y="392380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D768321-6577-4858-ACFD-3688E6227BE9}"/>
              </a:ext>
            </a:extLst>
          </p:cNvPr>
          <p:cNvSpPr txBox="1"/>
          <p:nvPr/>
        </p:nvSpPr>
        <p:spPr>
          <a:xfrm>
            <a:off x="4714977" y="3177716"/>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31" name="文本框 30">
            <a:extLst>
              <a:ext uri="{FF2B5EF4-FFF2-40B4-BE49-F238E27FC236}">
                <a16:creationId xmlns:a16="http://schemas.microsoft.com/office/drawing/2014/main" id="{6CFEF0A1-0628-482B-B9B9-FDCD4B7402E5}"/>
              </a:ext>
            </a:extLst>
          </p:cNvPr>
          <p:cNvSpPr txBox="1"/>
          <p:nvPr/>
        </p:nvSpPr>
        <p:spPr>
          <a:xfrm>
            <a:off x="4547136" y="4128696"/>
            <a:ext cx="3097728" cy="165577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32" name="直接连接符 31">
            <a:extLst>
              <a:ext uri="{FF2B5EF4-FFF2-40B4-BE49-F238E27FC236}">
                <a16:creationId xmlns:a16="http://schemas.microsoft.com/office/drawing/2014/main" id="{31B53D81-2C25-4340-A341-DB055BA26BDE}"/>
              </a:ext>
            </a:extLst>
          </p:cNvPr>
          <p:cNvCxnSpPr>
            <a:cxnSpLocks/>
          </p:cNvCxnSpPr>
          <p:nvPr/>
        </p:nvCxnSpPr>
        <p:spPr>
          <a:xfrm>
            <a:off x="5909152" y="3923805"/>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2A98D7C1-B5A2-4B8B-9D35-A4932E0B1344}"/>
              </a:ext>
            </a:extLst>
          </p:cNvPr>
          <p:cNvSpPr txBox="1"/>
          <p:nvPr/>
        </p:nvSpPr>
        <p:spPr>
          <a:xfrm>
            <a:off x="8273101" y="3177716"/>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34" name="文本框 33">
            <a:extLst>
              <a:ext uri="{FF2B5EF4-FFF2-40B4-BE49-F238E27FC236}">
                <a16:creationId xmlns:a16="http://schemas.microsoft.com/office/drawing/2014/main" id="{AC178C82-CAEB-4FF7-8892-5142E8EB2DE9}"/>
              </a:ext>
            </a:extLst>
          </p:cNvPr>
          <p:cNvSpPr txBox="1"/>
          <p:nvPr/>
        </p:nvSpPr>
        <p:spPr>
          <a:xfrm>
            <a:off x="8105260" y="4128696"/>
            <a:ext cx="3097728" cy="165577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35" name="直接连接符 34">
            <a:extLst>
              <a:ext uri="{FF2B5EF4-FFF2-40B4-BE49-F238E27FC236}">
                <a16:creationId xmlns:a16="http://schemas.microsoft.com/office/drawing/2014/main" id="{973BC543-E727-4C99-BCA2-EE99346E2B53}"/>
              </a:ext>
            </a:extLst>
          </p:cNvPr>
          <p:cNvCxnSpPr>
            <a:cxnSpLocks/>
          </p:cNvCxnSpPr>
          <p:nvPr/>
        </p:nvCxnSpPr>
        <p:spPr>
          <a:xfrm>
            <a:off x="9467276" y="392380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38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7D884030-B976-4E7A-A86B-585562471EB8}"/>
              </a:ext>
            </a:extLst>
          </p:cNvPr>
          <p:cNvSpPr txBox="1"/>
          <p:nvPr/>
        </p:nvSpPr>
        <p:spPr>
          <a:xfrm>
            <a:off x="1866772" y="1401655"/>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50" name="文本框 49">
            <a:extLst>
              <a:ext uri="{FF2B5EF4-FFF2-40B4-BE49-F238E27FC236}">
                <a16:creationId xmlns:a16="http://schemas.microsoft.com/office/drawing/2014/main" id="{33E9576F-AEEE-44D7-BBDD-A0457148199B}"/>
              </a:ext>
            </a:extLst>
          </p:cNvPr>
          <p:cNvSpPr txBox="1"/>
          <p:nvPr/>
        </p:nvSpPr>
        <p:spPr>
          <a:xfrm>
            <a:off x="541881" y="1947347"/>
            <a:ext cx="4086937" cy="1258165"/>
          </a:xfrm>
          <a:prstGeom prst="rect">
            <a:avLst/>
          </a:prstGeom>
          <a:noFill/>
        </p:spPr>
        <p:txBody>
          <a:bodyPr wrap="square" rtlCol="0">
            <a:spAutoFit/>
          </a:bodyPr>
          <a:lstStyle/>
          <a:p>
            <a:pPr algn="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51" name="文本框 50">
            <a:extLst>
              <a:ext uri="{FF2B5EF4-FFF2-40B4-BE49-F238E27FC236}">
                <a16:creationId xmlns:a16="http://schemas.microsoft.com/office/drawing/2014/main" id="{9998C8FC-1ED5-4BB0-BC37-EC15DD4BD386}"/>
              </a:ext>
            </a:extLst>
          </p:cNvPr>
          <p:cNvSpPr txBox="1"/>
          <p:nvPr/>
        </p:nvSpPr>
        <p:spPr>
          <a:xfrm>
            <a:off x="1866772" y="4011180"/>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52" name="文本框 51">
            <a:extLst>
              <a:ext uri="{FF2B5EF4-FFF2-40B4-BE49-F238E27FC236}">
                <a16:creationId xmlns:a16="http://schemas.microsoft.com/office/drawing/2014/main" id="{AD13CF47-E5C5-4D53-9320-06108BF27CE0}"/>
              </a:ext>
            </a:extLst>
          </p:cNvPr>
          <p:cNvSpPr txBox="1"/>
          <p:nvPr/>
        </p:nvSpPr>
        <p:spPr>
          <a:xfrm>
            <a:off x="460710" y="4556872"/>
            <a:ext cx="4168107" cy="1258165"/>
          </a:xfrm>
          <a:prstGeom prst="rect">
            <a:avLst/>
          </a:prstGeom>
          <a:noFill/>
        </p:spPr>
        <p:txBody>
          <a:bodyPr wrap="square" rtlCol="0">
            <a:spAutoFit/>
          </a:bodyPr>
          <a:lstStyle/>
          <a:p>
            <a:pPr algn="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56" name="文本框 55">
            <a:extLst>
              <a:ext uri="{FF2B5EF4-FFF2-40B4-BE49-F238E27FC236}">
                <a16:creationId xmlns:a16="http://schemas.microsoft.com/office/drawing/2014/main" id="{E7AA1105-15FB-4D97-96BC-3AB2952C418A}"/>
              </a:ext>
            </a:extLst>
          </p:cNvPr>
          <p:cNvSpPr txBox="1"/>
          <p:nvPr/>
        </p:nvSpPr>
        <p:spPr>
          <a:xfrm>
            <a:off x="7534225" y="1401655"/>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57" name="文本框 56">
            <a:extLst>
              <a:ext uri="{FF2B5EF4-FFF2-40B4-BE49-F238E27FC236}">
                <a16:creationId xmlns:a16="http://schemas.microsoft.com/office/drawing/2014/main" id="{FEC9A56C-CBF4-45FB-BFD7-FB8B1B302C74}"/>
              </a:ext>
            </a:extLst>
          </p:cNvPr>
          <p:cNvSpPr txBox="1"/>
          <p:nvPr/>
        </p:nvSpPr>
        <p:spPr>
          <a:xfrm>
            <a:off x="7515433" y="1947347"/>
            <a:ext cx="4096547" cy="12581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58" name="文本框 57">
            <a:extLst>
              <a:ext uri="{FF2B5EF4-FFF2-40B4-BE49-F238E27FC236}">
                <a16:creationId xmlns:a16="http://schemas.microsoft.com/office/drawing/2014/main" id="{7B14CE41-F186-4C13-A847-B6865587E17B}"/>
              </a:ext>
            </a:extLst>
          </p:cNvPr>
          <p:cNvSpPr txBox="1"/>
          <p:nvPr/>
        </p:nvSpPr>
        <p:spPr>
          <a:xfrm>
            <a:off x="7534225" y="4011180"/>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59" name="文本框 58">
            <a:extLst>
              <a:ext uri="{FF2B5EF4-FFF2-40B4-BE49-F238E27FC236}">
                <a16:creationId xmlns:a16="http://schemas.microsoft.com/office/drawing/2014/main" id="{B22020AF-031F-4933-B79E-2070EB8E637D}"/>
              </a:ext>
            </a:extLst>
          </p:cNvPr>
          <p:cNvSpPr txBox="1"/>
          <p:nvPr/>
        </p:nvSpPr>
        <p:spPr>
          <a:xfrm>
            <a:off x="7534226" y="4556872"/>
            <a:ext cx="4096546" cy="12581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66" name="直接连接符 65">
            <a:extLst>
              <a:ext uri="{FF2B5EF4-FFF2-40B4-BE49-F238E27FC236}">
                <a16:creationId xmlns:a16="http://schemas.microsoft.com/office/drawing/2014/main" id="{C12170D0-9212-4FF7-B32A-B277FD763CC4}"/>
              </a:ext>
            </a:extLst>
          </p:cNvPr>
          <p:cNvCxnSpPr>
            <a:cxnSpLocks/>
          </p:cNvCxnSpPr>
          <p:nvPr/>
        </p:nvCxnSpPr>
        <p:spPr>
          <a:xfrm flipH="1">
            <a:off x="648447" y="3648086"/>
            <a:ext cx="4149494" cy="0"/>
          </a:xfrm>
          <a:prstGeom prst="line">
            <a:avLst/>
          </a:prstGeom>
          <a:ln w="12700">
            <a:solidFill>
              <a:schemeClr val="accent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C8D6B10-80A6-4286-AB76-6C11FBD52071}"/>
              </a:ext>
            </a:extLst>
          </p:cNvPr>
          <p:cNvCxnSpPr>
            <a:cxnSpLocks/>
          </p:cNvCxnSpPr>
          <p:nvPr/>
        </p:nvCxnSpPr>
        <p:spPr>
          <a:xfrm flipH="1">
            <a:off x="7406149" y="3648086"/>
            <a:ext cx="4127039" cy="0"/>
          </a:xfrm>
          <a:prstGeom prst="line">
            <a:avLst/>
          </a:prstGeom>
          <a:ln w="127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4D922E2-1A8B-48C0-926B-F7AF973063A7}"/>
              </a:ext>
            </a:extLst>
          </p:cNvPr>
          <p:cNvCxnSpPr>
            <a:cxnSpLocks/>
          </p:cNvCxnSpPr>
          <p:nvPr/>
        </p:nvCxnSpPr>
        <p:spPr>
          <a:xfrm>
            <a:off x="6081521" y="1488667"/>
            <a:ext cx="0" cy="858293"/>
          </a:xfrm>
          <a:prstGeom prst="line">
            <a:avLst/>
          </a:prstGeom>
          <a:ln w="12700">
            <a:solidFill>
              <a:schemeClr val="accent2"/>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73" name="椭圆 72">
            <a:extLst>
              <a:ext uri="{FF2B5EF4-FFF2-40B4-BE49-F238E27FC236}">
                <a16:creationId xmlns:a16="http://schemas.microsoft.com/office/drawing/2014/main" id="{E03E0DF3-CA0A-413A-A785-8FC267B656FB}"/>
              </a:ext>
            </a:extLst>
          </p:cNvPr>
          <p:cNvSpPr/>
          <p:nvPr/>
        </p:nvSpPr>
        <p:spPr>
          <a:xfrm>
            <a:off x="5013961" y="2581348"/>
            <a:ext cx="2164080" cy="2164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earth-tool-for-education-with-maps_45166">
            <a:extLst>
              <a:ext uri="{FF2B5EF4-FFF2-40B4-BE49-F238E27FC236}">
                <a16:creationId xmlns:a16="http://schemas.microsoft.com/office/drawing/2014/main" id="{D3566384-A4C0-472C-BE5D-63FE3B1404AE}"/>
              </a:ext>
            </a:extLst>
          </p:cNvPr>
          <p:cNvSpPr>
            <a:spLocks noChangeAspect="1"/>
          </p:cNvSpPr>
          <p:nvPr/>
        </p:nvSpPr>
        <p:spPr bwMode="auto">
          <a:xfrm>
            <a:off x="5340559" y="2891389"/>
            <a:ext cx="1510882" cy="1507022"/>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bg1"/>
          </a:solidFill>
          <a:ln>
            <a:noFill/>
          </a:ln>
        </p:spPr>
      </p:sp>
      <p:cxnSp>
        <p:nvCxnSpPr>
          <p:cNvPr id="76" name="直接连接符 75">
            <a:extLst>
              <a:ext uri="{FF2B5EF4-FFF2-40B4-BE49-F238E27FC236}">
                <a16:creationId xmlns:a16="http://schemas.microsoft.com/office/drawing/2014/main" id="{117EE49E-7D6D-459F-BE16-894694B446F9}"/>
              </a:ext>
            </a:extLst>
          </p:cNvPr>
          <p:cNvCxnSpPr>
            <a:cxnSpLocks/>
          </p:cNvCxnSpPr>
          <p:nvPr/>
        </p:nvCxnSpPr>
        <p:spPr>
          <a:xfrm flipV="1">
            <a:off x="6081521" y="4956744"/>
            <a:ext cx="0" cy="858293"/>
          </a:xfrm>
          <a:prstGeom prst="line">
            <a:avLst/>
          </a:prstGeom>
          <a:ln w="12700">
            <a:solidFill>
              <a:schemeClr val="accent2"/>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291A38C1-2529-4651-A833-576E83043390}"/>
              </a:ext>
            </a:extLst>
          </p:cNvPr>
          <p:cNvSpPr>
            <a:spLocks noGrp="1"/>
          </p:cNvSpPr>
          <p:nvPr>
            <p:ph type="body" idx="13"/>
          </p:nvPr>
        </p:nvSpPr>
        <p:spPr>
          <a:xfrm>
            <a:off x="1097899" y="253874"/>
            <a:ext cx="1934002" cy="605909"/>
          </a:xfrm>
        </p:spPr>
        <p:txBody>
          <a:bodyPr/>
          <a:lstStyle/>
          <a:p>
            <a:r>
              <a:rPr lang="zh-CN" altLang="en-US" dirty="0"/>
              <a:t>四段文字</a:t>
            </a:r>
          </a:p>
        </p:txBody>
      </p:sp>
    </p:spTree>
    <p:extLst>
      <p:ext uri="{BB962C8B-B14F-4D97-AF65-F5344CB8AC3E}">
        <p14:creationId xmlns:p14="http://schemas.microsoft.com/office/powerpoint/2010/main" val="276896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0B8B8F-81EB-40C6-BB2D-68BD7E3A0B56}"/>
              </a:ext>
            </a:extLst>
          </p:cNvPr>
          <p:cNvSpPr>
            <a:spLocks noGrp="1"/>
          </p:cNvSpPr>
          <p:nvPr>
            <p:ph type="body" idx="13"/>
          </p:nvPr>
        </p:nvSpPr>
        <p:spPr>
          <a:xfrm>
            <a:off x="1097899" y="253874"/>
            <a:ext cx="1934002" cy="605909"/>
          </a:xfrm>
        </p:spPr>
        <p:txBody>
          <a:bodyPr/>
          <a:lstStyle/>
          <a:p>
            <a:r>
              <a:rPr lang="zh-CN" altLang="en-US" dirty="0"/>
              <a:t>四段文字</a:t>
            </a:r>
          </a:p>
        </p:txBody>
      </p:sp>
      <p:sp>
        <p:nvSpPr>
          <p:cNvPr id="10" name="文本框 9">
            <a:extLst>
              <a:ext uri="{FF2B5EF4-FFF2-40B4-BE49-F238E27FC236}">
                <a16:creationId xmlns:a16="http://schemas.microsoft.com/office/drawing/2014/main" id="{DEA8EE59-79C4-41BA-9DFB-4C4FB68DF291}"/>
              </a:ext>
            </a:extLst>
          </p:cNvPr>
          <p:cNvSpPr txBox="1"/>
          <p:nvPr/>
        </p:nvSpPr>
        <p:spPr>
          <a:xfrm>
            <a:off x="1403272" y="1447083"/>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1" name="文本框 10">
            <a:extLst>
              <a:ext uri="{FF2B5EF4-FFF2-40B4-BE49-F238E27FC236}">
                <a16:creationId xmlns:a16="http://schemas.microsoft.com/office/drawing/2014/main" id="{6BDF9FE1-26F1-43E3-BA40-F7CC391191B5}"/>
              </a:ext>
            </a:extLst>
          </p:cNvPr>
          <p:cNvSpPr txBox="1"/>
          <p:nvPr/>
        </p:nvSpPr>
        <p:spPr>
          <a:xfrm>
            <a:off x="1403272" y="2184802"/>
            <a:ext cx="432603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12" name="直接连接符 11">
            <a:extLst>
              <a:ext uri="{FF2B5EF4-FFF2-40B4-BE49-F238E27FC236}">
                <a16:creationId xmlns:a16="http://schemas.microsoft.com/office/drawing/2014/main" id="{51AE751A-4981-4B0C-987A-DCF0BF029F52}"/>
              </a:ext>
            </a:extLst>
          </p:cNvPr>
          <p:cNvCxnSpPr>
            <a:cxnSpLocks/>
          </p:cNvCxnSpPr>
          <p:nvPr/>
        </p:nvCxnSpPr>
        <p:spPr>
          <a:xfrm>
            <a:off x="1522799" y="2077552"/>
            <a:ext cx="43017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2844FB76-9083-4605-9AA1-C5B1DE692CA6}"/>
              </a:ext>
            </a:extLst>
          </p:cNvPr>
          <p:cNvSpPr txBox="1"/>
          <p:nvPr/>
        </p:nvSpPr>
        <p:spPr>
          <a:xfrm>
            <a:off x="598509" y="1285100"/>
            <a:ext cx="970845" cy="815031"/>
          </a:xfrm>
          <a:prstGeom prst="rect">
            <a:avLst/>
          </a:prstGeom>
          <a:noFill/>
        </p:spPr>
        <p:txBody>
          <a:bodyPr wrap="square" rtlCol="0">
            <a:spAutoFit/>
          </a:bodyPr>
          <a:lstStyle/>
          <a:p>
            <a:pPr algn="l">
              <a:lnSpc>
                <a:spcPct val="130000"/>
              </a:lnSpc>
            </a:pPr>
            <a:r>
              <a:rPr lang="en-US" altLang="zh-CN" sz="4000" dirty="0">
                <a:solidFill>
                  <a:schemeClr val="accent1"/>
                </a:solidFill>
                <a:latin typeface="+mj-ea"/>
                <a:ea typeface="+mj-ea"/>
              </a:rPr>
              <a:t>01</a:t>
            </a:r>
            <a:endParaRPr lang="zh-CN" altLang="en-US" sz="4000" dirty="0">
              <a:solidFill>
                <a:schemeClr val="accent1"/>
              </a:solidFill>
              <a:latin typeface="+mj-ea"/>
              <a:ea typeface="+mj-ea"/>
            </a:endParaRPr>
          </a:p>
        </p:txBody>
      </p:sp>
      <p:sp>
        <p:nvSpPr>
          <p:cNvPr id="15" name="文本框 14">
            <a:extLst>
              <a:ext uri="{FF2B5EF4-FFF2-40B4-BE49-F238E27FC236}">
                <a16:creationId xmlns:a16="http://schemas.microsoft.com/office/drawing/2014/main" id="{1DD33EAE-3B7D-4B0D-AB3E-E2917C2EBEDC}"/>
              </a:ext>
            </a:extLst>
          </p:cNvPr>
          <p:cNvSpPr txBox="1"/>
          <p:nvPr/>
        </p:nvSpPr>
        <p:spPr>
          <a:xfrm>
            <a:off x="7192863" y="1447083"/>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6" name="文本框 15">
            <a:extLst>
              <a:ext uri="{FF2B5EF4-FFF2-40B4-BE49-F238E27FC236}">
                <a16:creationId xmlns:a16="http://schemas.microsoft.com/office/drawing/2014/main" id="{24069D9B-BA2F-44DC-932F-377AD1EA742F}"/>
              </a:ext>
            </a:extLst>
          </p:cNvPr>
          <p:cNvSpPr txBox="1"/>
          <p:nvPr/>
        </p:nvSpPr>
        <p:spPr>
          <a:xfrm>
            <a:off x="7192863" y="2184802"/>
            <a:ext cx="432603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17" name="直接连接符 16">
            <a:extLst>
              <a:ext uri="{FF2B5EF4-FFF2-40B4-BE49-F238E27FC236}">
                <a16:creationId xmlns:a16="http://schemas.microsoft.com/office/drawing/2014/main" id="{587683C8-9303-466A-B741-CCF09FF44E21}"/>
              </a:ext>
            </a:extLst>
          </p:cNvPr>
          <p:cNvCxnSpPr>
            <a:cxnSpLocks/>
          </p:cNvCxnSpPr>
          <p:nvPr/>
        </p:nvCxnSpPr>
        <p:spPr>
          <a:xfrm>
            <a:off x="7312390" y="2077552"/>
            <a:ext cx="4204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7239E5C-676E-40D3-B93D-907C365A00F7}"/>
              </a:ext>
            </a:extLst>
          </p:cNvPr>
          <p:cNvSpPr txBox="1"/>
          <p:nvPr/>
        </p:nvSpPr>
        <p:spPr>
          <a:xfrm>
            <a:off x="6388100" y="1285100"/>
            <a:ext cx="970845" cy="815031"/>
          </a:xfrm>
          <a:prstGeom prst="rect">
            <a:avLst/>
          </a:prstGeom>
          <a:noFill/>
        </p:spPr>
        <p:txBody>
          <a:bodyPr wrap="square" rtlCol="0">
            <a:spAutoFit/>
          </a:bodyPr>
          <a:lstStyle/>
          <a:p>
            <a:pPr algn="l">
              <a:lnSpc>
                <a:spcPct val="130000"/>
              </a:lnSpc>
            </a:pPr>
            <a:r>
              <a:rPr lang="en-US" altLang="zh-CN" sz="4000" dirty="0">
                <a:solidFill>
                  <a:schemeClr val="accent1"/>
                </a:solidFill>
                <a:latin typeface="+mj-ea"/>
                <a:ea typeface="+mj-ea"/>
              </a:rPr>
              <a:t>02</a:t>
            </a:r>
            <a:endParaRPr lang="zh-CN" altLang="en-US" sz="4000" dirty="0">
              <a:solidFill>
                <a:schemeClr val="accent1"/>
              </a:solidFill>
              <a:latin typeface="+mj-ea"/>
              <a:ea typeface="+mj-ea"/>
            </a:endParaRPr>
          </a:p>
        </p:txBody>
      </p:sp>
      <p:sp>
        <p:nvSpPr>
          <p:cNvPr id="19" name="文本框 18">
            <a:extLst>
              <a:ext uri="{FF2B5EF4-FFF2-40B4-BE49-F238E27FC236}">
                <a16:creationId xmlns:a16="http://schemas.microsoft.com/office/drawing/2014/main" id="{5873B205-A0D7-4D39-BD73-4E4B2297B733}"/>
              </a:ext>
            </a:extLst>
          </p:cNvPr>
          <p:cNvSpPr txBox="1"/>
          <p:nvPr/>
        </p:nvSpPr>
        <p:spPr>
          <a:xfrm>
            <a:off x="1403272" y="381694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0" name="文本框 19">
            <a:extLst>
              <a:ext uri="{FF2B5EF4-FFF2-40B4-BE49-F238E27FC236}">
                <a16:creationId xmlns:a16="http://schemas.microsoft.com/office/drawing/2014/main" id="{24721A2E-FD7B-4BD8-B25C-8D30139494FC}"/>
              </a:ext>
            </a:extLst>
          </p:cNvPr>
          <p:cNvSpPr txBox="1"/>
          <p:nvPr/>
        </p:nvSpPr>
        <p:spPr>
          <a:xfrm>
            <a:off x="1403272" y="4554668"/>
            <a:ext cx="432603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1" name="直接连接符 20">
            <a:extLst>
              <a:ext uri="{FF2B5EF4-FFF2-40B4-BE49-F238E27FC236}">
                <a16:creationId xmlns:a16="http://schemas.microsoft.com/office/drawing/2014/main" id="{52446BD9-59FD-4C9E-8250-5267F4B1482A}"/>
              </a:ext>
            </a:extLst>
          </p:cNvPr>
          <p:cNvCxnSpPr>
            <a:cxnSpLocks/>
          </p:cNvCxnSpPr>
          <p:nvPr/>
        </p:nvCxnSpPr>
        <p:spPr>
          <a:xfrm>
            <a:off x="1522799" y="4447418"/>
            <a:ext cx="43017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BAAF512-CB89-464C-9E14-9A05048CF2B2}"/>
              </a:ext>
            </a:extLst>
          </p:cNvPr>
          <p:cNvSpPr txBox="1"/>
          <p:nvPr/>
        </p:nvSpPr>
        <p:spPr>
          <a:xfrm>
            <a:off x="598509" y="3654966"/>
            <a:ext cx="970845" cy="815031"/>
          </a:xfrm>
          <a:prstGeom prst="rect">
            <a:avLst/>
          </a:prstGeom>
          <a:noFill/>
        </p:spPr>
        <p:txBody>
          <a:bodyPr wrap="square" rtlCol="0">
            <a:spAutoFit/>
          </a:bodyPr>
          <a:lstStyle/>
          <a:p>
            <a:pPr algn="l">
              <a:lnSpc>
                <a:spcPct val="130000"/>
              </a:lnSpc>
            </a:pPr>
            <a:r>
              <a:rPr lang="en-US" altLang="zh-CN" sz="4000" dirty="0">
                <a:solidFill>
                  <a:schemeClr val="accent1"/>
                </a:solidFill>
                <a:latin typeface="+mj-ea"/>
                <a:ea typeface="+mj-ea"/>
              </a:rPr>
              <a:t>03</a:t>
            </a:r>
            <a:endParaRPr lang="zh-CN" altLang="en-US" sz="4000" dirty="0">
              <a:solidFill>
                <a:schemeClr val="accent1"/>
              </a:solidFill>
              <a:latin typeface="+mj-ea"/>
              <a:ea typeface="+mj-ea"/>
            </a:endParaRPr>
          </a:p>
        </p:txBody>
      </p:sp>
      <p:sp>
        <p:nvSpPr>
          <p:cNvPr id="23" name="文本框 22">
            <a:extLst>
              <a:ext uri="{FF2B5EF4-FFF2-40B4-BE49-F238E27FC236}">
                <a16:creationId xmlns:a16="http://schemas.microsoft.com/office/drawing/2014/main" id="{AB7F364D-CC91-4D85-86FA-77B6DC1B1DF7}"/>
              </a:ext>
            </a:extLst>
          </p:cNvPr>
          <p:cNvSpPr txBox="1"/>
          <p:nvPr/>
        </p:nvSpPr>
        <p:spPr>
          <a:xfrm>
            <a:off x="7192863" y="381694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4" name="文本框 23">
            <a:extLst>
              <a:ext uri="{FF2B5EF4-FFF2-40B4-BE49-F238E27FC236}">
                <a16:creationId xmlns:a16="http://schemas.microsoft.com/office/drawing/2014/main" id="{34509662-4525-4B35-BFBF-87DDD9882C34}"/>
              </a:ext>
            </a:extLst>
          </p:cNvPr>
          <p:cNvSpPr txBox="1"/>
          <p:nvPr/>
        </p:nvSpPr>
        <p:spPr>
          <a:xfrm>
            <a:off x="7192863" y="4554668"/>
            <a:ext cx="432603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5" name="直接连接符 24">
            <a:extLst>
              <a:ext uri="{FF2B5EF4-FFF2-40B4-BE49-F238E27FC236}">
                <a16:creationId xmlns:a16="http://schemas.microsoft.com/office/drawing/2014/main" id="{BACED437-838A-4D03-B5FE-049C39C6204C}"/>
              </a:ext>
            </a:extLst>
          </p:cNvPr>
          <p:cNvCxnSpPr>
            <a:cxnSpLocks/>
          </p:cNvCxnSpPr>
          <p:nvPr/>
        </p:nvCxnSpPr>
        <p:spPr>
          <a:xfrm>
            <a:off x="7312390" y="4447418"/>
            <a:ext cx="4204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A144818-7F1B-4039-A7A0-3A52F525ED30}"/>
              </a:ext>
            </a:extLst>
          </p:cNvPr>
          <p:cNvSpPr txBox="1"/>
          <p:nvPr/>
        </p:nvSpPr>
        <p:spPr>
          <a:xfrm>
            <a:off x="6388100" y="3654966"/>
            <a:ext cx="970845" cy="815031"/>
          </a:xfrm>
          <a:prstGeom prst="rect">
            <a:avLst/>
          </a:prstGeom>
          <a:noFill/>
        </p:spPr>
        <p:txBody>
          <a:bodyPr wrap="square" rtlCol="0">
            <a:spAutoFit/>
          </a:bodyPr>
          <a:lstStyle/>
          <a:p>
            <a:pPr algn="l">
              <a:lnSpc>
                <a:spcPct val="130000"/>
              </a:lnSpc>
            </a:pPr>
            <a:r>
              <a:rPr lang="en-US" altLang="zh-CN" sz="4000" dirty="0">
                <a:solidFill>
                  <a:schemeClr val="accent1"/>
                </a:solidFill>
                <a:latin typeface="+mj-ea"/>
                <a:ea typeface="+mj-ea"/>
              </a:rPr>
              <a:t>04</a:t>
            </a:r>
            <a:endParaRPr lang="zh-CN" altLang="en-US" sz="4000" dirty="0">
              <a:solidFill>
                <a:schemeClr val="accent1"/>
              </a:solidFill>
              <a:latin typeface="+mj-ea"/>
              <a:ea typeface="+mj-ea"/>
            </a:endParaRPr>
          </a:p>
        </p:txBody>
      </p:sp>
    </p:spTree>
    <p:extLst>
      <p:ext uri="{BB962C8B-B14F-4D97-AF65-F5344CB8AC3E}">
        <p14:creationId xmlns:p14="http://schemas.microsoft.com/office/powerpoint/2010/main" val="3992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A2968C1-A108-4742-A418-9E72F9D29269}"/>
              </a:ext>
            </a:extLst>
          </p:cNvPr>
          <p:cNvSpPr>
            <a:spLocks noGrp="1"/>
          </p:cNvSpPr>
          <p:nvPr>
            <p:ph type="body" idx="13"/>
          </p:nvPr>
        </p:nvSpPr>
        <p:spPr>
          <a:xfrm>
            <a:off x="1097899" y="253874"/>
            <a:ext cx="1934002" cy="605909"/>
          </a:xfrm>
        </p:spPr>
        <p:txBody>
          <a:bodyPr/>
          <a:lstStyle/>
          <a:p>
            <a:r>
              <a:rPr lang="zh-CN" altLang="en-US" dirty="0"/>
              <a:t>四段文字</a:t>
            </a:r>
          </a:p>
        </p:txBody>
      </p:sp>
      <p:sp>
        <p:nvSpPr>
          <p:cNvPr id="16" name="任意多边形: 形状 15">
            <a:extLst>
              <a:ext uri="{FF2B5EF4-FFF2-40B4-BE49-F238E27FC236}">
                <a16:creationId xmlns:a16="http://schemas.microsoft.com/office/drawing/2014/main" id="{2DBBF6DB-AB89-480F-9217-7AC47DF9D034}"/>
              </a:ext>
            </a:extLst>
          </p:cNvPr>
          <p:cNvSpPr/>
          <p:nvPr/>
        </p:nvSpPr>
        <p:spPr>
          <a:xfrm rot="18900000">
            <a:off x="-154345" y="1771489"/>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1" name="组合 60">
            <a:extLst>
              <a:ext uri="{FF2B5EF4-FFF2-40B4-BE49-F238E27FC236}">
                <a16:creationId xmlns:a16="http://schemas.microsoft.com/office/drawing/2014/main" id="{C420C545-78CA-490D-A0C8-ECD0E20E756F}"/>
              </a:ext>
            </a:extLst>
          </p:cNvPr>
          <p:cNvGrpSpPr/>
          <p:nvPr/>
        </p:nvGrpSpPr>
        <p:grpSpPr>
          <a:xfrm>
            <a:off x="1672255" y="1675252"/>
            <a:ext cx="643398" cy="751354"/>
            <a:chOff x="1672255" y="1720972"/>
            <a:chExt cx="643398" cy="751354"/>
          </a:xfrm>
        </p:grpSpPr>
        <p:sp>
          <p:nvSpPr>
            <p:cNvPr id="19" name="任意多边形: 形状 18">
              <a:extLst>
                <a:ext uri="{FF2B5EF4-FFF2-40B4-BE49-F238E27FC236}">
                  <a16:creationId xmlns:a16="http://schemas.microsoft.com/office/drawing/2014/main" id="{C673DB5D-DF5A-49E8-81DA-88A953561896}"/>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直角三角形 20">
              <a:extLst>
                <a:ext uri="{FF2B5EF4-FFF2-40B4-BE49-F238E27FC236}">
                  <a16:creationId xmlns:a16="http://schemas.microsoft.com/office/drawing/2014/main" id="{F6228B1C-43FE-4331-B54A-1CC65B7BFF52}"/>
                </a:ext>
              </a:extLst>
            </p:cNvPr>
            <p:cNvSpPr/>
            <p:nvPr/>
          </p:nvSpPr>
          <p:spPr>
            <a:xfrm rot="18882053">
              <a:off x="1672255" y="1720972"/>
              <a:ext cx="643398" cy="64339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任意多边形: 形状 30">
            <a:extLst>
              <a:ext uri="{FF2B5EF4-FFF2-40B4-BE49-F238E27FC236}">
                <a16:creationId xmlns:a16="http://schemas.microsoft.com/office/drawing/2014/main" id="{08C0575E-1808-4CE5-BE02-ED800C241E2D}"/>
              </a:ext>
            </a:extLst>
          </p:cNvPr>
          <p:cNvSpPr/>
          <p:nvPr/>
        </p:nvSpPr>
        <p:spPr>
          <a:xfrm rot="18900000">
            <a:off x="5322453" y="1771489"/>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任意多边形: 形状 35">
            <a:extLst>
              <a:ext uri="{FF2B5EF4-FFF2-40B4-BE49-F238E27FC236}">
                <a16:creationId xmlns:a16="http://schemas.microsoft.com/office/drawing/2014/main" id="{4C882326-C658-4DDA-8E3D-3C76AD3D32EA}"/>
              </a:ext>
            </a:extLst>
          </p:cNvPr>
          <p:cNvSpPr/>
          <p:nvPr/>
        </p:nvSpPr>
        <p:spPr>
          <a:xfrm rot="2700000" flipV="1">
            <a:off x="8060851" y="1243734"/>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78432522-F7A0-49F9-A85A-6CAD18114F51}"/>
              </a:ext>
            </a:extLst>
          </p:cNvPr>
          <p:cNvSpPr/>
          <p:nvPr/>
        </p:nvSpPr>
        <p:spPr>
          <a:xfrm rot="2700000" flipV="1">
            <a:off x="2584054" y="1243734"/>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文本框 44">
            <a:extLst>
              <a:ext uri="{FF2B5EF4-FFF2-40B4-BE49-F238E27FC236}">
                <a16:creationId xmlns:a16="http://schemas.microsoft.com/office/drawing/2014/main" id="{46E63B24-C6EB-4A83-835E-3BF37272641F}"/>
              </a:ext>
            </a:extLst>
          </p:cNvPr>
          <p:cNvSpPr txBox="1"/>
          <p:nvPr/>
        </p:nvSpPr>
        <p:spPr>
          <a:xfrm>
            <a:off x="613996" y="2715773"/>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46" name="文本框 45">
            <a:extLst>
              <a:ext uri="{FF2B5EF4-FFF2-40B4-BE49-F238E27FC236}">
                <a16:creationId xmlns:a16="http://schemas.microsoft.com/office/drawing/2014/main" id="{38DDAF98-B1E7-459F-88E6-B9E6C4865C4E}"/>
              </a:ext>
            </a:extLst>
          </p:cNvPr>
          <p:cNvSpPr txBox="1"/>
          <p:nvPr/>
        </p:nvSpPr>
        <p:spPr>
          <a:xfrm>
            <a:off x="767730" y="3425313"/>
            <a:ext cx="2454578" cy="205588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47" name="直接连接符 46">
            <a:extLst>
              <a:ext uri="{FF2B5EF4-FFF2-40B4-BE49-F238E27FC236}">
                <a16:creationId xmlns:a16="http://schemas.microsoft.com/office/drawing/2014/main" id="{58BCDA1E-A0AF-4CA8-951F-5FFE56C20DB2}"/>
              </a:ext>
            </a:extLst>
          </p:cNvPr>
          <p:cNvCxnSpPr>
            <a:cxnSpLocks/>
          </p:cNvCxnSpPr>
          <p:nvPr/>
        </p:nvCxnSpPr>
        <p:spPr>
          <a:xfrm>
            <a:off x="1803785" y="334595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AAACA34-7FFC-42C5-B7F8-EC267DDE93EA}"/>
              </a:ext>
            </a:extLst>
          </p:cNvPr>
          <p:cNvSpPr txBox="1"/>
          <p:nvPr/>
        </p:nvSpPr>
        <p:spPr>
          <a:xfrm>
            <a:off x="3328268" y="1858244"/>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49" name="文本框 48">
            <a:extLst>
              <a:ext uri="{FF2B5EF4-FFF2-40B4-BE49-F238E27FC236}">
                <a16:creationId xmlns:a16="http://schemas.microsoft.com/office/drawing/2014/main" id="{E36CECE4-6E91-430B-9C71-F698E11E5D54}"/>
              </a:ext>
            </a:extLst>
          </p:cNvPr>
          <p:cNvSpPr txBox="1"/>
          <p:nvPr/>
        </p:nvSpPr>
        <p:spPr>
          <a:xfrm>
            <a:off x="3482002" y="2567784"/>
            <a:ext cx="2454578" cy="205588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50" name="直接连接符 49">
            <a:extLst>
              <a:ext uri="{FF2B5EF4-FFF2-40B4-BE49-F238E27FC236}">
                <a16:creationId xmlns:a16="http://schemas.microsoft.com/office/drawing/2014/main" id="{AAFD41E3-F3DB-4BDA-982F-58D122639D42}"/>
              </a:ext>
            </a:extLst>
          </p:cNvPr>
          <p:cNvCxnSpPr>
            <a:cxnSpLocks/>
          </p:cNvCxnSpPr>
          <p:nvPr/>
        </p:nvCxnSpPr>
        <p:spPr>
          <a:xfrm>
            <a:off x="4518057" y="2488426"/>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8A0C56AC-EA29-406B-9608-1B0AE950D442}"/>
              </a:ext>
            </a:extLst>
          </p:cNvPr>
          <p:cNvSpPr txBox="1"/>
          <p:nvPr/>
        </p:nvSpPr>
        <p:spPr>
          <a:xfrm>
            <a:off x="8835315" y="1858244"/>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52" name="文本框 51">
            <a:extLst>
              <a:ext uri="{FF2B5EF4-FFF2-40B4-BE49-F238E27FC236}">
                <a16:creationId xmlns:a16="http://schemas.microsoft.com/office/drawing/2014/main" id="{DB7A0708-890D-412D-9AB5-D03E1A3A42A6}"/>
              </a:ext>
            </a:extLst>
          </p:cNvPr>
          <p:cNvSpPr txBox="1"/>
          <p:nvPr/>
        </p:nvSpPr>
        <p:spPr>
          <a:xfrm>
            <a:off x="8989049" y="2567784"/>
            <a:ext cx="2454578" cy="205588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53" name="直接连接符 52">
            <a:extLst>
              <a:ext uri="{FF2B5EF4-FFF2-40B4-BE49-F238E27FC236}">
                <a16:creationId xmlns:a16="http://schemas.microsoft.com/office/drawing/2014/main" id="{3BC4BC14-EAE5-48B8-BF5F-CE905ADC86FD}"/>
              </a:ext>
            </a:extLst>
          </p:cNvPr>
          <p:cNvCxnSpPr>
            <a:cxnSpLocks/>
          </p:cNvCxnSpPr>
          <p:nvPr/>
        </p:nvCxnSpPr>
        <p:spPr>
          <a:xfrm>
            <a:off x="10025104" y="2488426"/>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5F04E86-1084-451E-A579-7F6318A39FDB}"/>
              </a:ext>
            </a:extLst>
          </p:cNvPr>
          <p:cNvSpPr txBox="1"/>
          <p:nvPr/>
        </p:nvSpPr>
        <p:spPr>
          <a:xfrm>
            <a:off x="6088840" y="2715773"/>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55" name="文本框 54">
            <a:extLst>
              <a:ext uri="{FF2B5EF4-FFF2-40B4-BE49-F238E27FC236}">
                <a16:creationId xmlns:a16="http://schemas.microsoft.com/office/drawing/2014/main" id="{C48AFDFB-873E-42CC-AC32-004717EF4BB8}"/>
              </a:ext>
            </a:extLst>
          </p:cNvPr>
          <p:cNvSpPr txBox="1"/>
          <p:nvPr/>
        </p:nvSpPr>
        <p:spPr>
          <a:xfrm>
            <a:off x="6242574" y="3425313"/>
            <a:ext cx="2454578" cy="205588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56" name="直接连接符 55">
            <a:extLst>
              <a:ext uri="{FF2B5EF4-FFF2-40B4-BE49-F238E27FC236}">
                <a16:creationId xmlns:a16="http://schemas.microsoft.com/office/drawing/2014/main" id="{4849A3CE-BAC8-4FBD-AA53-4B3BB921B44C}"/>
              </a:ext>
            </a:extLst>
          </p:cNvPr>
          <p:cNvCxnSpPr>
            <a:cxnSpLocks/>
          </p:cNvCxnSpPr>
          <p:nvPr/>
        </p:nvCxnSpPr>
        <p:spPr>
          <a:xfrm>
            <a:off x="7278629" y="334595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99B7AE05-3C40-4E09-8A99-487576345D4E}"/>
              </a:ext>
            </a:extLst>
          </p:cNvPr>
          <p:cNvGrpSpPr/>
          <p:nvPr/>
        </p:nvGrpSpPr>
        <p:grpSpPr>
          <a:xfrm flipV="1">
            <a:off x="4413201" y="4864791"/>
            <a:ext cx="643398" cy="751354"/>
            <a:chOff x="1672255" y="1720972"/>
            <a:chExt cx="643398" cy="751354"/>
          </a:xfrm>
          <a:solidFill>
            <a:schemeClr val="accent2"/>
          </a:solidFill>
        </p:grpSpPr>
        <p:sp>
          <p:nvSpPr>
            <p:cNvPr id="63" name="任意多边形: 形状 62">
              <a:extLst>
                <a:ext uri="{FF2B5EF4-FFF2-40B4-BE49-F238E27FC236}">
                  <a16:creationId xmlns:a16="http://schemas.microsoft.com/office/drawing/2014/main" id="{D6EA4397-DA9B-40DF-971D-141839FD19CF}"/>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直角三角形 63">
              <a:extLst>
                <a:ext uri="{FF2B5EF4-FFF2-40B4-BE49-F238E27FC236}">
                  <a16:creationId xmlns:a16="http://schemas.microsoft.com/office/drawing/2014/main" id="{0623339F-3792-496D-A3AC-D1FC902ED9C9}"/>
                </a:ext>
              </a:extLst>
            </p:cNvPr>
            <p:cNvSpPr/>
            <p:nvPr/>
          </p:nvSpPr>
          <p:spPr>
            <a:xfrm rot="18882053">
              <a:off x="1672255" y="1720972"/>
              <a:ext cx="643398" cy="643398"/>
            </a:xfrm>
            <a:prstGeom prst="r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C213709E-C85B-4A46-A934-2D57727391F5}"/>
              </a:ext>
            </a:extLst>
          </p:cNvPr>
          <p:cNvGrpSpPr/>
          <p:nvPr/>
        </p:nvGrpSpPr>
        <p:grpSpPr>
          <a:xfrm flipV="1">
            <a:off x="9885297" y="4864791"/>
            <a:ext cx="643398" cy="751354"/>
            <a:chOff x="1672255" y="1720972"/>
            <a:chExt cx="643398" cy="751354"/>
          </a:xfrm>
          <a:solidFill>
            <a:schemeClr val="accent2"/>
          </a:solidFill>
        </p:grpSpPr>
        <p:sp>
          <p:nvSpPr>
            <p:cNvPr id="66" name="任意多边形: 形状 65">
              <a:extLst>
                <a:ext uri="{FF2B5EF4-FFF2-40B4-BE49-F238E27FC236}">
                  <a16:creationId xmlns:a16="http://schemas.microsoft.com/office/drawing/2014/main" id="{E037B1C5-787F-4088-9AA8-817E8D944961}"/>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直角三角形 66">
              <a:extLst>
                <a:ext uri="{FF2B5EF4-FFF2-40B4-BE49-F238E27FC236}">
                  <a16:creationId xmlns:a16="http://schemas.microsoft.com/office/drawing/2014/main" id="{D1F52EED-B968-4517-B554-BD461FCB24B9}"/>
                </a:ext>
              </a:extLst>
            </p:cNvPr>
            <p:cNvSpPr/>
            <p:nvPr/>
          </p:nvSpPr>
          <p:spPr>
            <a:xfrm rot="18882053">
              <a:off x="1672255" y="1720972"/>
              <a:ext cx="643398" cy="643398"/>
            </a:xfrm>
            <a:prstGeom prst="r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D945BE4D-0770-431A-8C1C-B8432E15BEAB}"/>
              </a:ext>
            </a:extLst>
          </p:cNvPr>
          <p:cNvGrpSpPr/>
          <p:nvPr/>
        </p:nvGrpSpPr>
        <p:grpSpPr>
          <a:xfrm>
            <a:off x="7143500" y="1675252"/>
            <a:ext cx="643398" cy="751354"/>
            <a:chOff x="1672255" y="1720972"/>
            <a:chExt cx="643398" cy="751354"/>
          </a:xfrm>
        </p:grpSpPr>
        <p:sp>
          <p:nvSpPr>
            <p:cNvPr id="69" name="任意多边形: 形状 68">
              <a:extLst>
                <a:ext uri="{FF2B5EF4-FFF2-40B4-BE49-F238E27FC236}">
                  <a16:creationId xmlns:a16="http://schemas.microsoft.com/office/drawing/2014/main" id="{5A2BE40A-AB2E-4921-B2C3-2C6134D322D6}"/>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直角三角形 69">
              <a:extLst>
                <a:ext uri="{FF2B5EF4-FFF2-40B4-BE49-F238E27FC236}">
                  <a16:creationId xmlns:a16="http://schemas.microsoft.com/office/drawing/2014/main" id="{00782ECF-8167-4FF4-8B14-D7B0B78A9C9E}"/>
                </a:ext>
              </a:extLst>
            </p:cNvPr>
            <p:cNvSpPr/>
            <p:nvPr/>
          </p:nvSpPr>
          <p:spPr>
            <a:xfrm rot="18882053">
              <a:off x="1672255" y="1720972"/>
              <a:ext cx="643398" cy="64339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writing_122117">
            <a:extLst>
              <a:ext uri="{FF2B5EF4-FFF2-40B4-BE49-F238E27FC236}">
                <a16:creationId xmlns:a16="http://schemas.microsoft.com/office/drawing/2014/main" id="{D6CD9F25-17AA-4E80-BDE1-431981CF3CFB}"/>
              </a:ext>
            </a:extLst>
          </p:cNvPr>
          <p:cNvSpPr>
            <a:spLocks noChangeAspect="1"/>
          </p:cNvSpPr>
          <p:nvPr/>
        </p:nvSpPr>
        <p:spPr bwMode="auto">
          <a:xfrm>
            <a:off x="4555105" y="4908686"/>
            <a:ext cx="336990" cy="336480"/>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sp>
      <p:pic>
        <p:nvPicPr>
          <p:cNvPr id="58" name="图形 57" descr="拼图">
            <a:extLst>
              <a:ext uri="{FF2B5EF4-FFF2-40B4-BE49-F238E27FC236}">
                <a16:creationId xmlns:a16="http://schemas.microsoft.com/office/drawing/2014/main" id="{F24953C7-D8F3-461A-98D3-458B9525104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13265" y="2037638"/>
            <a:ext cx="361378" cy="361378"/>
          </a:xfrm>
          <a:prstGeom prst="rect">
            <a:avLst/>
          </a:prstGeom>
        </p:spPr>
      </p:pic>
      <p:pic>
        <p:nvPicPr>
          <p:cNvPr id="59" name="图形 58" descr="标牌">
            <a:extLst>
              <a:ext uri="{FF2B5EF4-FFF2-40B4-BE49-F238E27FC236}">
                <a16:creationId xmlns:a16="http://schemas.microsoft.com/office/drawing/2014/main" id="{9FCAA885-E699-4478-868A-3ADE8DD6118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84799" y="4845387"/>
            <a:ext cx="463078" cy="463078"/>
          </a:xfrm>
          <a:prstGeom prst="rect">
            <a:avLst/>
          </a:prstGeom>
        </p:spPr>
      </p:pic>
      <p:sp>
        <p:nvSpPr>
          <p:cNvPr id="60" name="accept_38398">
            <a:extLst>
              <a:ext uri="{FF2B5EF4-FFF2-40B4-BE49-F238E27FC236}">
                <a16:creationId xmlns:a16="http://schemas.microsoft.com/office/drawing/2014/main" id="{AF332EFD-20B5-44C6-ABA1-095BE9A8D4A6}"/>
              </a:ext>
            </a:extLst>
          </p:cNvPr>
          <p:cNvSpPr>
            <a:spLocks noChangeAspect="1"/>
          </p:cNvSpPr>
          <p:nvPr/>
        </p:nvSpPr>
        <p:spPr bwMode="auto">
          <a:xfrm>
            <a:off x="7278629" y="2037638"/>
            <a:ext cx="405057" cy="380459"/>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bg1"/>
          </a:solidFill>
          <a:ln>
            <a:noFill/>
          </a:ln>
        </p:spPr>
      </p:sp>
    </p:spTree>
    <p:extLst>
      <p:ext uri="{BB962C8B-B14F-4D97-AF65-F5344CB8AC3E}">
        <p14:creationId xmlns:p14="http://schemas.microsoft.com/office/powerpoint/2010/main" val="3403606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a:extLst>
              <a:ext uri="{FF2B5EF4-FFF2-40B4-BE49-F238E27FC236}">
                <a16:creationId xmlns:a16="http://schemas.microsoft.com/office/drawing/2014/main" id="{6FC5D8DB-887B-48D2-810D-019D2759A41A}"/>
              </a:ext>
            </a:extLst>
          </p:cNvPr>
          <p:cNvSpPr txBox="1"/>
          <p:nvPr/>
        </p:nvSpPr>
        <p:spPr>
          <a:xfrm>
            <a:off x="4714977" y="1132973"/>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69" name="文本框 68">
            <a:extLst>
              <a:ext uri="{FF2B5EF4-FFF2-40B4-BE49-F238E27FC236}">
                <a16:creationId xmlns:a16="http://schemas.microsoft.com/office/drawing/2014/main" id="{3060213F-1160-4716-BEB5-F6AD6AC61593}"/>
              </a:ext>
            </a:extLst>
          </p:cNvPr>
          <p:cNvSpPr txBox="1"/>
          <p:nvPr/>
        </p:nvSpPr>
        <p:spPr>
          <a:xfrm>
            <a:off x="4302569" y="1636618"/>
            <a:ext cx="3586863" cy="858055"/>
          </a:xfrm>
          <a:prstGeom prst="rect">
            <a:avLst/>
          </a:prstGeom>
          <a:noFill/>
        </p:spPr>
        <p:txBody>
          <a:bodyPr wrap="square" rtlCol="0">
            <a:spAutoFit/>
          </a:bodyPr>
          <a:lstStyle/>
          <a:p>
            <a:pPr algn="ctr">
              <a:lnSpc>
                <a:spcPct val="130000"/>
              </a:lnSpc>
            </a:pPr>
            <a:r>
              <a:rPr lang="zh-CN" altLang="en-US" sz="2000" dirty="0">
                <a:latin typeface="+mn-ea"/>
              </a:rPr>
              <a:t>在这里输入正文输入正文</a:t>
            </a:r>
            <a:endParaRPr lang="en-US" altLang="zh-CN" sz="2000" dirty="0">
              <a:latin typeface="+mn-ea"/>
            </a:endParaRPr>
          </a:p>
          <a:p>
            <a:pPr algn="ctr">
              <a:lnSpc>
                <a:spcPct val="130000"/>
              </a:lnSpc>
            </a:pPr>
            <a:r>
              <a:rPr lang="zh-CN" altLang="en-US" sz="2000" dirty="0">
                <a:latin typeface="+mn-ea"/>
              </a:rPr>
              <a:t>请输入正文</a:t>
            </a:r>
          </a:p>
        </p:txBody>
      </p:sp>
      <p:sp>
        <p:nvSpPr>
          <p:cNvPr id="70" name="文本框 69">
            <a:extLst>
              <a:ext uri="{FF2B5EF4-FFF2-40B4-BE49-F238E27FC236}">
                <a16:creationId xmlns:a16="http://schemas.microsoft.com/office/drawing/2014/main" id="{D9F5430A-4EAF-4BDB-9175-175A083BE673}"/>
              </a:ext>
            </a:extLst>
          </p:cNvPr>
          <p:cNvSpPr txBox="1"/>
          <p:nvPr/>
        </p:nvSpPr>
        <p:spPr>
          <a:xfrm>
            <a:off x="2063642" y="2293738"/>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71" name="文本框 70">
            <a:extLst>
              <a:ext uri="{FF2B5EF4-FFF2-40B4-BE49-F238E27FC236}">
                <a16:creationId xmlns:a16="http://schemas.microsoft.com/office/drawing/2014/main" id="{7DB3119E-F638-4278-9E6C-C16DC750CABD}"/>
              </a:ext>
            </a:extLst>
          </p:cNvPr>
          <p:cNvSpPr txBox="1"/>
          <p:nvPr/>
        </p:nvSpPr>
        <p:spPr>
          <a:xfrm>
            <a:off x="835841" y="2797383"/>
            <a:ext cx="3586863" cy="858055"/>
          </a:xfrm>
          <a:prstGeom prst="rect">
            <a:avLst/>
          </a:prstGeom>
          <a:noFill/>
        </p:spPr>
        <p:txBody>
          <a:bodyPr wrap="square" rtlCol="0">
            <a:spAutoFit/>
          </a:bodyPr>
          <a:lstStyle/>
          <a:p>
            <a:pPr algn="r">
              <a:lnSpc>
                <a:spcPct val="130000"/>
              </a:lnSpc>
            </a:pPr>
            <a:r>
              <a:rPr lang="zh-CN" altLang="en-US" sz="2000" dirty="0">
                <a:latin typeface="+mn-ea"/>
              </a:rPr>
              <a:t>在这里输入正文输入正文</a:t>
            </a:r>
            <a:endParaRPr lang="en-US" altLang="zh-CN" sz="2000" dirty="0">
              <a:latin typeface="+mn-ea"/>
            </a:endParaRPr>
          </a:p>
          <a:p>
            <a:pPr algn="r">
              <a:lnSpc>
                <a:spcPct val="130000"/>
              </a:lnSpc>
            </a:pPr>
            <a:r>
              <a:rPr lang="zh-CN" altLang="en-US" sz="2000" dirty="0">
                <a:latin typeface="+mn-ea"/>
              </a:rPr>
              <a:t>请输入正文</a:t>
            </a:r>
          </a:p>
        </p:txBody>
      </p:sp>
      <p:sp>
        <p:nvSpPr>
          <p:cNvPr id="72" name="文本框 71">
            <a:extLst>
              <a:ext uri="{FF2B5EF4-FFF2-40B4-BE49-F238E27FC236}">
                <a16:creationId xmlns:a16="http://schemas.microsoft.com/office/drawing/2014/main" id="{2DCF8322-D229-44DB-8CD6-6C88AB727CB3}"/>
              </a:ext>
            </a:extLst>
          </p:cNvPr>
          <p:cNvSpPr txBox="1"/>
          <p:nvPr/>
        </p:nvSpPr>
        <p:spPr>
          <a:xfrm>
            <a:off x="571074" y="3915106"/>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73" name="文本框 72">
            <a:extLst>
              <a:ext uri="{FF2B5EF4-FFF2-40B4-BE49-F238E27FC236}">
                <a16:creationId xmlns:a16="http://schemas.microsoft.com/office/drawing/2014/main" id="{4EB83E0C-90DF-420F-ABAE-5F5FB9B7DD19}"/>
              </a:ext>
            </a:extLst>
          </p:cNvPr>
          <p:cNvSpPr txBox="1"/>
          <p:nvPr/>
        </p:nvSpPr>
        <p:spPr>
          <a:xfrm>
            <a:off x="-679179" y="4403328"/>
            <a:ext cx="3586863" cy="855555"/>
          </a:xfrm>
          <a:prstGeom prst="rect">
            <a:avLst/>
          </a:prstGeom>
          <a:noFill/>
        </p:spPr>
        <p:txBody>
          <a:bodyPr wrap="square" rtlCol="0">
            <a:spAutoFit/>
          </a:bodyPr>
          <a:lstStyle/>
          <a:p>
            <a:pPr algn="r">
              <a:lnSpc>
                <a:spcPct val="130000"/>
              </a:lnSpc>
            </a:pPr>
            <a:r>
              <a:rPr lang="zh-CN" altLang="en-US" sz="2000" dirty="0">
                <a:latin typeface="+mn-ea"/>
              </a:rPr>
              <a:t>在这里输入正文输</a:t>
            </a:r>
            <a:endParaRPr lang="en-US" altLang="zh-CN" sz="2000" dirty="0">
              <a:latin typeface="+mn-ea"/>
            </a:endParaRPr>
          </a:p>
          <a:p>
            <a:pPr algn="r">
              <a:lnSpc>
                <a:spcPct val="130000"/>
              </a:lnSpc>
            </a:pPr>
            <a:r>
              <a:rPr lang="zh-CN" altLang="en-US" sz="2000" dirty="0">
                <a:latin typeface="+mn-ea"/>
              </a:rPr>
              <a:t>入正文请输入正文</a:t>
            </a:r>
          </a:p>
        </p:txBody>
      </p:sp>
      <p:sp>
        <p:nvSpPr>
          <p:cNvPr id="78" name="文本框 77">
            <a:extLst>
              <a:ext uri="{FF2B5EF4-FFF2-40B4-BE49-F238E27FC236}">
                <a16:creationId xmlns:a16="http://schemas.microsoft.com/office/drawing/2014/main" id="{8644101C-80BC-4BAB-BE89-22EE189D236E}"/>
              </a:ext>
            </a:extLst>
          </p:cNvPr>
          <p:cNvSpPr txBox="1"/>
          <p:nvPr/>
        </p:nvSpPr>
        <p:spPr>
          <a:xfrm>
            <a:off x="7366312" y="2293738"/>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79" name="文本框 78">
            <a:extLst>
              <a:ext uri="{FF2B5EF4-FFF2-40B4-BE49-F238E27FC236}">
                <a16:creationId xmlns:a16="http://schemas.microsoft.com/office/drawing/2014/main" id="{40405273-F45E-4074-9FE5-8E7F730B4822}"/>
              </a:ext>
            </a:extLst>
          </p:cNvPr>
          <p:cNvSpPr txBox="1"/>
          <p:nvPr/>
        </p:nvSpPr>
        <p:spPr>
          <a:xfrm>
            <a:off x="7778721" y="2797383"/>
            <a:ext cx="3586863" cy="858055"/>
          </a:xfrm>
          <a:prstGeom prst="rect">
            <a:avLst/>
          </a:prstGeom>
          <a:noFill/>
        </p:spPr>
        <p:txBody>
          <a:bodyPr wrap="square" rtlCol="0">
            <a:spAutoFit/>
          </a:bodyPr>
          <a:lstStyle/>
          <a:p>
            <a:pPr>
              <a:lnSpc>
                <a:spcPct val="130000"/>
              </a:lnSpc>
            </a:pPr>
            <a:r>
              <a:rPr lang="zh-CN" altLang="en-US" sz="2000" dirty="0">
                <a:latin typeface="+mn-ea"/>
              </a:rPr>
              <a:t>在这里输入正文输入正文</a:t>
            </a:r>
            <a:endParaRPr lang="en-US" altLang="zh-CN" sz="2000" dirty="0">
              <a:latin typeface="+mn-ea"/>
            </a:endParaRPr>
          </a:p>
          <a:p>
            <a:pPr>
              <a:lnSpc>
                <a:spcPct val="130000"/>
              </a:lnSpc>
            </a:pPr>
            <a:r>
              <a:rPr lang="zh-CN" altLang="en-US" sz="2000" dirty="0">
                <a:latin typeface="+mn-ea"/>
              </a:rPr>
              <a:t>请输入正文</a:t>
            </a:r>
          </a:p>
        </p:txBody>
      </p:sp>
      <p:sp>
        <p:nvSpPr>
          <p:cNvPr id="80" name="文本框 79">
            <a:extLst>
              <a:ext uri="{FF2B5EF4-FFF2-40B4-BE49-F238E27FC236}">
                <a16:creationId xmlns:a16="http://schemas.microsoft.com/office/drawing/2014/main" id="{474AF278-2AC5-4C3B-9D2C-3384D940BA27}"/>
              </a:ext>
            </a:extLst>
          </p:cNvPr>
          <p:cNvSpPr txBox="1"/>
          <p:nvPr/>
        </p:nvSpPr>
        <p:spPr>
          <a:xfrm>
            <a:off x="9266836" y="3915106"/>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81" name="文本框 80">
            <a:extLst>
              <a:ext uri="{FF2B5EF4-FFF2-40B4-BE49-F238E27FC236}">
                <a16:creationId xmlns:a16="http://schemas.microsoft.com/office/drawing/2014/main" id="{687204CD-50E1-46F4-BA4A-7AA4CEE5139A}"/>
              </a:ext>
            </a:extLst>
          </p:cNvPr>
          <p:cNvSpPr txBox="1"/>
          <p:nvPr/>
        </p:nvSpPr>
        <p:spPr>
          <a:xfrm>
            <a:off x="9266836" y="4403328"/>
            <a:ext cx="3586863" cy="855555"/>
          </a:xfrm>
          <a:prstGeom prst="rect">
            <a:avLst/>
          </a:prstGeom>
          <a:noFill/>
        </p:spPr>
        <p:txBody>
          <a:bodyPr wrap="square" rtlCol="0">
            <a:spAutoFit/>
          </a:bodyPr>
          <a:lstStyle/>
          <a:p>
            <a:pPr>
              <a:lnSpc>
                <a:spcPct val="130000"/>
              </a:lnSpc>
            </a:pPr>
            <a:r>
              <a:rPr lang="zh-CN" altLang="en-US" sz="2000" dirty="0">
                <a:latin typeface="+mn-ea"/>
              </a:rPr>
              <a:t>在这里输入正文输</a:t>
            </a:r>
            <a:endParaRPr lang="en-US" altLang="zh-CN" sz="2000" dirty="0">
              <a:latin typeface="+mn-ea"/>
            </a:endParaRPr>
          </a:p>
          <a:p>
            <a:pPr>
              <a:lnSpc>
                <a:spcPct val="130000"/>
              </a:lnSpc>
            </a:pPr>
            <a:r>
              <a:rPr lang="zh-CN" altLang="en-US" sz="2000" dirty="0">
                <a:latin typeface="+mn-ea"/>
              </a:rPr>
              <a:t>入正文请输入正文</a:t>
            </a:r>
          </a:p>
        </p:txBody>
      </p:sp>
      <p:grpSp>
        <p:nvGrpSpPr>
          <p:cNvPr id="48" name="组合 47">
            <a:extLst>
              <a:ext uri="{FF2B5EF4-FFF2-40B4-BE49-F238E27FC236}">
                <a16:creationId xmlns:a16="http://schemas.microsoft.com/office/drawing/2014/main" id="{A63C933D-54F6-4256-954F-D23BA9501FE7}"/>
              </a:ext>
            </a:extLst>
          </p:cNvPr>
          <p:cNvGrpSpPr/>
          <p:nvPr/>
        </p:nvGrpSpPr>
        <p:grpSpPr>
          <a:xfrm>
            <a:off x="2925164" y="4897100"/>
            <a:ext cx="1015232" cy="3545855"/>
            <a:chOff x="2925164" y="4897100"/>
            <a:chExt cx="1015232" cy="3545855"/>
          </a:xfrm>
        </p:grpSpPr>
        <p:grpSp>
          <p:nvGrpSpPr>
            <p:cNvPr id="74" name="组合 73">
              <a:extLst>
                <a:ext uri="{FF2B5EF4-FFF2-40B4-BE49-F238E27FC236}">
                  <a16:creationId xmlns:a16="http://schemas.microsoft.com/office/drawing/2014/main" id="{7F7226E5-07F5-4798-899C-07D46118F445}"/>
                </a:ext>
              </a:extLst>
            </p:cNvPr>
            <p:cNvGrpSpPr/>
            <p:nvPr/>
          </p:nvGrpSpPr>
          <p:grpSpPr>
            <a:xfrm>
              <a:off x="2925164" y="4897100"/>
              <a:ext cx="899155" cy="3545855"/>
              <a:chOff x="2925164" y="4439900"/>
              <a:chExt cx="899155" cy="3545855"/>
            </a:xfrm>
          </p:grpSpPr>
          <p:cxnSp>
            <p:nvCxnSpPr>
              <p:cNvPr id="53" name="直接连接符 52">
                <a:extLst>
                  <a:ext uri="{FF2B5EF4-FFF2-40B4-BE49-F238E27FC236}">
                    <a16:creationId xmlns:a16="http://schemas.microsoft.com/office/drawing/2014/main" id="{550830AA-92ED-4021-8F9D-0C771C3C1C84}"/>
                  </a:ext>
                </a:extLst>
              </p:cNvPr>
              <p:cNvCxnSpPr>
                <a:cxnSpLocks/>
              </p:cNvCxnSpPr>
              <p:nvPr/>
            </p:nvCxnSpPr>
            <p:spPr>
              <a:xfrm>
                <a:off x="3374742" y="5227315"/>
                <a:ext cx="0" cy="27584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234B1CC0-D8A6-41EB-A214-C6602036C563}"/>
                  </a:ext>
                </a:extLst>
              </p:cNvPr>
              <p:cNvSpPr/>
              <p:nvPr/>
            </p:nvSpPr>
            <p:spPr>
              <a:xfrm>
                <a:off x="2925164" y="4439900"/>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文本框 83">
              <a:extLst>
                <a:ext uri="{FF2B5EF4-FFF2-40B4-BE49-F238E27FC236}">
                  <a16:creationId xmlns:a16="http://schemas.microsoft.com/office/drawing/2014/main" id="{87582A32-5A5C-4336-98EA-D8F26DB7A0A3}"/>
                </a:ext>
              </a:extLst>
            </p:cNvPr>
            <p:cNvSpPr txBox="1"/>
            <p:nvPr/>
          </p:nvSpPr>
          <p:spPr>
            <a:xfrm>
              <a:off x="3074343" y="5101062"/>
              <a:ext cx="866053" cy="523220"/>
            </a:xfrm>
            <a:prstGeom prst="rect">
              <a:avLst/>
            </a:prstGeom>
            <a:noFill/>
          </p:spPr>
          <p:txBody>
            <a:bodyPr wrap="square" rtlCol="0">
              <a:spAutoFit/>
            </a:bodyPr>
            <a:lstStyle/>
            <a:p>
              <a:r>
                <a:rPr lang="en-US" altLang="zh-CN" sz="2800" dirty="0">
                  <a:solidFill>
                    <a:schemeClr val="bg1"/>
                  </a:solidFill>
                  <a:latin typeface="+mj-ea"/>
                  <a:ea typeface="+mj-ea"/>
                </a:rPr>
                <a:t>01</a:t>
              </a:r>
              <a:endParaRPr lang="zh-CN" altLang="en-US" sz="2800" dirty="0">
                <a:solidFill>
                  <a:schemeClr val="bg1"/>
                </a:solidFill>
                <a:latin typeface="+mj-ea"/>
                <a:ea typeface="+mj-ea"/>
              </a:endParaRPr>
            </a:p>
          </p:txBody>
        </p:sp>
      </p:grpSp>
      <p:grpSp>
        <p:nvGrpSpPr>
          <p:cNvPr id="47" name="组合 46">
            <a:extLst>
              <a:ext uri="{FF2B5EF4-FFF2-40B4-BE49-F238E27FC236}">
                <a16:creationId xmlns:a16="http://schemas.microsoft.com/office/drawing/2014/main" id="{6292846E-94C6-448C-8F2E-36571C547BA5}"/>
              </a:ext>
            </a:extLst>
          </p:cNvPr>
          <p:cNvGrpSpPr/>
          <p:nvPr/>
        </p:nvGrpSpPr>
        <p:grpSpPr>
          <a:xfrm>
            <a:off x="4302851" y="3501501"/>
            <a:ext cx="980487" cy="4617715"/>
            <a:chOff x="4285793" y="3501501"/>
            <a:chExt cx="980487" cy="4617715"/>
          </a:xfrm>
        </p:grpSpPr>
        <p:grpSp>
          <p:nvGrpSpPr>
            <p:cNvPr id="75" name="组合 74">
              <a:extLst>
                <a:ext uri="{FF2B5EF4-FFF2-40B4-BE49-F238E27FC236}">
                  <a16:creationId xmlns:a16="http://schemas.microsoft.com/office/drawing/2014/main" id="{BC49AAE7-AAC2-497D-B50D-43ED66E4D32B}"/>
                </a:ext>
              </a:extLst>
            </p:cNvPr>
            <p:cNvGrpSpPr/>
            <p:nvPr/>
          </p:nvGrpSpPr>
          <p:grpSpPr>
            <a:xfrm>
              <a:off x="4285793" y="3501501"/>
              <a:ext cx="899155" cy="4617715"/>
              <a:chOff x="4099564" y="3368040"/>
              <a:chExt cx="899155" cy="4617715"/>
            </a:xfrm>
          </p:grpSpPr>
          <p:cxnSp>
            <p:nvCxnSpPr>
              <p:cNvPr id="59" name="直接连接符 58">
                <a:extLst>
                  <a:ext uri="{FF2B5EF4-FFF2-40B4-BE49-F238E27FC236}">
                    <a16:creationId xmlns:a16="http://schemas.microsoft.com/office/drawing/2014/main" id="{F627E21E-0FC9-46AB-93E0-020F5B710E92}"/>
                  </a:ext>
                </a:extLst>
              </p:cNvPr>
              <p:cNvCxnSpPr>
                <a:cxnSpLocks/>
              </p:cNvCxnSpPr>
              <p:nvPr/>
            </p:nvCxnSpPr>
            <p:spPr>
              <a:xfrm>
                <a:off x="4549142" y="4267195"/>
                <a:ext cx="0" cy="37185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0832A499-7FF1-472A-BE0A-82BBEE4C8A07}"/>
                  </a:ext>
                </a:extLst>
              </p:cNvPr>
              <p:cNvSpPr/>
              <p:nvPr/>
            </p:nvSpPr>
            <p:spPr>
              <a:xfrm>
                <a:off x="4099564" y="3368040"/>
                <a:ext cx="899155" cy="89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文本框 84">
              <a:extLst>
                <a:ext uri="{FF2B5EF4-FFF2-40B4-BE49-F238E27FC236}">
                  <a16:creationId xmlns:a16="http://schemas.microsoft.com/office/drawing/2014/main" id="{FBF341A3-0B91-4159-9F42-E7F8F9F88B62}"/>
                </a:ext>
              </a:extLst>
            </p:cNvPr>
            <p:cNvSpPr txBox="1"/>
            <p:nvPr/>
          </p:nvSpPr>
          <p:spPr>
            <a:xfrm>
              <a:off x="4400227" y="3689468"/>
              <a:ext cx="866053" cy="523220"/>
            </a:xfrm>
            <a:prstGeom prst="rect">
              <a:avLst/>
            </a:prstGeom>
            <a:noFill/>
          </p:spPr>
          <p:txBody>
            <a:bodyPr wrap="square" rtlCol="0">
              <a:spAutoFit/>
            </a:bodyPr>
            <a:lstStyle/>
            <a:p>
              <a:r>
                <a:rPr lang="en-US" altLang="zh-CN" sz="2800" dirty="0">
                  <a:solidFill>
                    <a:schemeClr val="bg1"/>
                  </a:solidFill>
                  <a:latin typeface="+mj-ea"/>
                  <a:ea typeface="+mj-ea"/>
                </a:rPr>
                <a:t>02</a:t>
              </a:r>
              <a:endParaRPr lang="zh-CN" altLang="en-US" sz="2800" dirty="0">
                <a:solidFill>
                  <a:schemeClr val="bg1"/>
                </a:solidFill>
                <a:latin typeface="+mj-ea"/>
                <a:ea typeface="+mj-ea"/>
              </a:endParaRPr>
            </a:p>
          </p:txBody>
        </p:sp>
      </p:grpSp>
      <p:grpSp>
        <p:nvGrpSpPr>
          <p:cNvPr id="49" name="组合 48">
            <a:extLst>
              <a:ext uri="{FF2B5EF4-FFF2-40B4-BE49-F238E27FC236}">
                <a16:creationId xmlns:a16="http://schemas.microsoft.com/office/drawing/2014/main" id="{EBCEF44E-EA9B-4FA4-BCA8-CD726B7BE783}"/>
              </a:ext>
            </a:extLst>
          </p:cNvPr>
          <p:cNvGrpSpPr/>
          <p:nvPr/>
        </p:nvGrpSpPr>
        <p:grpSpPr>
          <a:xfrm>
            <a:off x="5645793" y="2517388"/>
            <a:ext cx="980160" cy="5925567"/>
            <a:chOff x="5646422" y="2517388"/>
            <a:chExt cx="980160" cy="5925567"/>
          </a:xfrm>
        </p:grpSpPr>
        <p:grpSp>
          <p:nvGrpSpPr>
            <p:cNvPr id="83" name="组合 82">
              <a:extLst>
                <a:ext uri="{FF2B5EF4-FFF2-40B4-BE49-F238E27FC236}">
                  <a16:creationId xmlns:a16="http://schemas.microsoft.com/office/drawing/2014/main" id="{F7A9A4AB-110D-4FBB-9636-78E102DDC97E}"/>
                </a:ext>
              </a:extLst>
            </p:cNvPr>
            <p:cNvGrpSpPr/>
            <p:nvPr/>
          </p:nvGrpSpPr>
          <p:grpSpPr>
            <a:xfrm>
              <a:off x="5646422" y="2517388"/>
              <a:ext cx="899155" cy="5925567"/>
              <a:chOff x="5646422" y="2517388"/>
              <a:chExt cx="899155" cy="5925567"/>
            </a:xfrm>
          </p:grpSpPr>
          <p:cxnSp>
            <p:nvCxnSpPr>
              <p:cNvPr id="58" name="直接连接符 57">
                <a:extLst>
                  <a:ext uri="{FF2B5EF4-FFF2-40B4-BE49-F238E27FC236}">
                    <a16:creationId xmlns:a16="http://schemas.microsoft.com/office/drawing/2014/main" id="{977FC08D-0A0C-4DF2-B00B-ADED7158A6E5}"/>
                  </a:ext>
                </a:extLst>
              </p:cNvPr>
              <p:cNvCxnSpPr>
                <a:cxnSpLocks/>
                <a:stCxn id="67" idx="4"/>
              </p:cNvCxnSpPr>
              <p:nvPr/>
            </p:nvCxnSpPr>
            <p:spPr>
              <a:xfrm>
                <a:off x="6096000" y="3416543"/>
                <a:ext cx="2" cy="502641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D151DA09-14A6-4A0C-B6EA-A9FEE867C3AE}"/>
                  </a:ext>
                </a:extLst>
              </p:cNvPr>
              <p:cNvSpPr/>
              <p:nvPr/>
            </p:nvSpPr>
            <p:spPr>
              <a:xfrm>
                <a:off x="5646422" y="2517388"/>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文本框 85">
              <a:extLst>
                <a:ext uri="{FF2B5EF4-FFF2-40B4-BE49-F238E27FC236}">
                  <a16:creationId xmlns:a16="http://schemas.microsoft.com/office/drawing/2014/main" id="{F474FB00-E390-4D79-9780-CD7DC20C5695}"/>
                </a:ext>
              </a:extLst>
            </p:cNvPr>
            <p:cNvSpPr txBox="1"/>
            <p:nvPr/>
          </p:nvSpPr>
          <p:spPr>
            <a:xfrm>
              <a:off x="5760529" y="2705356"/>
              <a:ext cx="866053" cy="523220"/>
            </a:xfrm>
            <a:prstGeom prst="rect">
              <a:avLst/>
            </a:prstGeom>
            <a:noFill/>
          </p:spPr>
          <p:txBody>
            <a:bodyPr wrap="square" rtlCol="0">
              <a:spAutoFit/>
            </a:bodyPr>
            <a:lstStyle/>
            <a:p>
              <a:r>
                <a:rPr lang="en-US" altLang="zh-CN" sz="2800" dirty="0">
                  <a:solidFill>
                    <a:schemeClr val="bg1"/>
                  </a:solidFill>
                  <a:latin typeface="+mj-ea"/>
                  <a:ea typeface="+mj-ea"/>
                </a:rPr>
                <a:t>03</a:t>
              </a:r>
              <a:endParaRPr lang="zh-CN" altLang="en-US" sz="2800" dirty="0">
                <a:solidFill>
                  <a:schemeClr val="bg1"/>
                </a:solidFill>
                <a:latin typeface="+mj-ea"/>
                <a:ea typeface="+mj-ea"/>
              </a:endParaRPr>
            </a:p>
          </p:txBody>
        </p:sp>
      </p:grpSp>
      <p:grpSp>
        <p:nvGrpSpPr>
          <p:cNvPr id="50" name="组合 49">
            <a:extLst>
              <a:ext uri="{FF2B5EF4-FFF2-40B4-BE49-F238E27FC236}">
                <a16:creationId xmlns:a16="http://schemas.microsoft.com/office/drawing/2014/main" id="{BA392924-0310-439C-9AD7-F56E31254FEA}"/>
              </a:ext>
            </a:extLst>
          </p:cNvPr>
          <p:cNvGrpSpPr/>
          <p:nvPr/>
        </p:nvGrpSpPr>
        <p:grpSpPr>
          <a:xfrm>
            <a:off x="6988408" y="3501501"/>
            <a:ext cx="1016817" cy="4617715"/>
            <a:chOff x="7007051" y="3501501"/>
            <a:chExt cx="1016817" cy="4617715"/>
          </a:xfrm>
        </p:grpSpPr>
        <p:grpSp>
          <p:nvGrpSpPr>
            <p:cNvPr id="76" name="组合 75">
              <a:extLst>
                <a:ext uri="{FF2B5EF4-FFF2-40B4-BE49-F238E27FC236}">
                  <a16:creationId xmlns:a16="http://schemas.microsoft.com/office/drawing/2014/main" id="{6380709B-2D3A-4E1A-9ABE-CA1A15139727}"/>
                </a:ext>
              </a:extLst>
            </p:cNvPr>
            <p:cNvGrpSpPr/>
            <p:nvPr/>
          </p:nvGrpSpPr>
          <p:grpSpPr>
            <a:xfrm>
              <a:off x="7007051" y="3501501"/>
              <a:ext cx="899155" cy="4617715"/>
              <a:chOff x="7193284" y="3368040"/>
              <a:chExt cx="899155" cy="4617715"/>
            </a:xfrm>
          </p:grpSpPr>
          <p:cxnSp>
            <p:nvCxnSpPr>
              <p:cNvPr id="57" name="直接连接符 56">
                <a:extLst>
                  <a:ext uri="{FF2B5EF4-FFF2-40B4-BE49-F238E27FC236}">
                    <a16:creationId xmlns:a16="http://schemas.microsoft.com/office/drawing/2014/main" id="{FC9AC771-15ED-421D-95C7-658B716D17EF}"/>
                  </a:ext>
                </a:extLst>
              </p:cNvPr>
              <p:cNvCxnSpPr>
                <a:cxnSpLocks/>
              </p:cNvCxnSpPr>
              <p:nvPr/>
            </p:nvCxnSpPr>
            <p:spPr>
              <a:xfrm>
                <a:off x="7642862" y="4267195"/>
                <a:ext cx="0" cy="37185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椭圆 64">
                <a:extLst>
                  <a:ext uri="{FF2B5EF4-FFF2-40B4-BE49-F238E27FC236}">
                    <a16:creationId xmlns:a16="http://schemas.microsoft.com/office/drawing/2014/main" id="{11958D49-83C5-45DC-BB44-32EBA627EEE5}"/>
                  </a:ext>
                </a:extLst>
              </p:cNvPr>
              <p:cNvSpPr/>
              <p:nvPr/>
            </p:nvSpPr>
            <p:spPr>
              <a:xfrm>
                <a:off x="7193284" y="3368040"/>
                <a:ext cx="899155" cy="89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文本框 86">
              <a:extLst>
                <a:ext uri="{FF2B5EF4-FFF2-40B4-BE49-F238E27FC236}">
                  <a16:creationId xmlns:a16="http://schemas.microsoft.com/office/drawing/2014/main" id="{1F554B23-2F23-4A69-B144-A3AB46B494FC}"/>
                </a:ext>
              </a:extLst>
            </p:cNvPr>
            <p:cNvSpPr txBox="1"/>
            <p:nvPr/>
          </p:nvSpPr>
          <p:spPr>
            <a:xfrm>
              <a:off x="7157815" y="3704221"/>
              <a:ext cx="866053" cy="523220"/>
            </a:xfrm>
            <a:prstGeom prst="rect">
              <a:avLst/>
            </a:prstGeom>
            <a:noFill/>
          </p:spPr>
          <p:txBody>
            <a:bodyPr wrap="square" rtlCol="0">
              <a:spAutoFit/>
            </a:bodyPr>
            <a:lstStyle/>
            <a:p>
              <a:r>
                <a:rPr lang="en-US" altLang="zh-CN" sz="2800" dirty="0">
                  <a:solidFill>
                    <a:schemeClr val="bg1"/>
                  </a:solidFill>
                  <a:latin typeface="+mj-ea"/>
                  <a:ea typeface="+mj-ea"/>
                </a:rPr>
                <a:t>04</a:t>
              </a:r>
              <a:endParaRPr lang="zh-CN" altLang="en-US" sz="2800" dirty="0">
                <a:solidFill>
                  <a:schemeClr val="bg1"/>
                </a:solidFill>
                <a:latin typeface="+mj-ea"/>
                <a:ea typeface="+mj-ea"/>
              </a:endParaRPr>
            </a:p>
          </p:txBody>
        </p:sp>
      </p:grpSp>
      <p:grpSp>
        <p:nvGrpSpPr>
          <p:cNvPr id="51" name="组合 50">
            <a:extLst>
              <a:ext uri="{FF2B5EF4-FFF2-40B4-BE49-F238E27FC236}">
                <a16:creationId xmlns:a16="http://schemas.microsoft.com/office/drawing/2014/main" id="{7A441D33-5FD2-4B37-8C78-55FF2661EA14}"/>
              </a:ext>
            </a:extLst>
          </p:cNvPr>
          <p:cNvGrpSpPr/>
          <p:nvPr/>
        </p:nvGrpSpPr>
        <p:grpSpPr>
          <a:xfrm>
            <a:off x="8367681" y="4897100"/>
            <a:ext cx="978401" cy="3545855"/>
            <a:chOff x="8367681" y="4897100"/>
            <a:chExt cx="978401" cy="3545855"/>
          </a:xfrm>
        </p:grpSpPr>
        <p:grpSp>
          <p:nvGrpSpPr>
            <p:cNvPr id="77" name="组合 76">
              <a:extLst>
                <a:ext uri="{FF2B5EF4-FFF2-40B4-BE49-F238E27FC236}">
                  <a16:creationId xmlns:a16="http://schemas.microsoft.com/office/drawing/2014/main" id="{A58F073D-9DE4-4564-9E16-2334BCA1E931}"/>
                </a:ext>
              </a:extLst>
            </p:cNvPr>
            <p:cNvGrpSpPr/>
            <p:nvPr/>
          </p:nvGrpSpPr>
          <p:grpSpPr>
            <a:xfrm>
              <a:off x="8367681" y="4897100"/>
              <a:ext cx="899155" cy="3545855"/>
              <a:chOff x="8740144" y="4439900"/>
              <a:chExt cx="899155" cy="3545855"/>
            </a:xfrm>
          </p:grpSpPr>
          <p:cxnSp>
            <p:nvCxnSpPr>
              <p:cNvPr id="54" name="直接连接符 53">
                <a:extLst>
                  <a:ext uri="{FF2B5EF4-FFF2-40B4-BE49-F238E27FC236}">
                    <a16:creationId xmlns:a16="http://schemas.microsoft.com/office/drawing/2014/main" id="{0CC1A914-9870-4F59-801F-A986903C8344}"/>
                  </a:ext>
                </a:extLst>
              </p:cNvPr>
              <p:cNvCxnSpPr>
                <a:cxnSpLocks/>
              </p:cNvCxnSpPr>
              <p:nvPr/>
            </p:nvCxnSpPr>
            <p:spPr>
              <a:xfrm>
                <a:off x="9189722" y="5227315"/>
                <a:ext cx="0" cy="27584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5F5EBF26-D5F6-4003-988F-B7D77503B0D6}"/>
                  </a:ext>
                </a:extLst>
              </p:cNvPr>
              <p:cNvSpPr/>
              <p:nvPr/>
            </p:nvSpPr>
            <p:spPr>
              <a:xfrm>
                <a:off x="8740144" y="4439900"/>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文本框 87">
              <a:extLst>
                <a:ext uri="{FF2B5EF4-FFF2-40B4-BE49-F238E27FC236}">
                  <a16:creationId xmlns:a16="http://schemas.microsoft.com/office/drawing/2014/main" id="{C022A1DA-2AB1-43C1-8C71-48608D087137}"/>
                </a:ext>
              </a:extLst>
            </p:cNvPr>
            <p:cNvSpPr txBox="1"/>
            <p:nvPr/>
          </p:nvSpPr>
          <p:spPr>
            <a:xfrm>
              <a:off x="8480029" y="5091138"/>
              <a:ext cx="866053" cy="523220"/>
            </a:xfrm>
            <a:prstGeom prst="rect">
              <a:avLst/>
            </a:prstGeom>
            <a:noFill/>
          </p:spPr>
          <p:txBody>
            <a:bodyPr wrap="square" rtlCol="0">
              <a:spAutoFit/>
            </a:bodyPr>
            <a:lstStyle/>
            <a:p>
              <a:r>
                <a:rPr lang="en-US" altLang="zh-CN" sz="2800" dirty="0">
                  <a:solidFill>
                    <a:schemeClr val="bg1"/>
                  </a:solidFill>
                  <a:latin typeface="+mj-ea"/>
                  <a:ea typeface="+mj-ea"/>
                </a:rPr>
                <a:t>05</a:t>
              </a:r>
              <a:endParaRPr lang="zh-CN" altLang="en-US" sz="2800" dirty="0">
                <a:solidFill>
                  <a:schemeClr val="bg1"/>
                </a:solidFill>
                <a:latin typeface="+mj-ea"/>
                <a:ea typeface="+mj-ea"/>
              </a:endParaRPr>
            </a:p>
          </p:txBody>
        </p:sp>
      </p:grpSp>
      <p:sp>
        <p:nvSpPr>
          <p:cNvPr id="3" name="文本占位符 2">
            <a:extLst>
              <a:ext uri="{FF2B5EF4-FFF2-40B4-BE49-F238E27FC236}">
                <a16:creationId xmlns:a16="http://schemas.microsoft.com/office/drawing/2014/main" id="{9B069F68-5305-415D-8343-00063A96B706}"/>
              </a:ext>
            </a:extLst>
          </p:cNvPr>
          <p:cNvSpPr>
            <a:spLocks noGrp="1"/>
          </p:cNvSpPr>
          <p:nvPr>
            <p:ph type="body" idx="13"/>
          </p:nvPr>
        </p:nvSpPr>
        <p:spPr>
          <a:xfrm>
            <a:off x="1097899" y="253874"/>
            <a:ext cx="1934002" cy="605909"/>
          </a:xfrm>
        </p:spPr>
        <p:txBody>
          <a:bodyPr/>
          <a:lstStyle/>
          <a:p>
            <a:r>
              <a:rPr lang="zh-CN" altLang="en-US" dirty="0"/>
              <a:t>五段文字</a:t>
            </a:r>
          </a:p>
        </p:txBody>
      </p:sp>
    </p:spTree>
    <p:extLst>
      <p:ext uri="{BB962C8B-B14F-4D97-AF65-F5344CB8AC3E}">
        <p14:creationId xmlns:p14="http://schemas.microsoft.com/office/powerpoint/2010/main" val="327375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天空, 户外, 道路, 树&#10;&#10;自动生成的说明">
            <a:extLst>
              <a:ext uri="{FF2B5EF4-FFF2-40B4-BE49-F238E27FC236}">
                <a16:creationId xmlns:a16="http://schemas.microsoft.com/office/drawing/2014/main" id="{97437B4C-D8B7-40AB-AAF9-C5246B2D426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929119"/>
          </a:xfrm>
          <a:prstGeom prst="rect">
            <a:avLst/>
          </a:prstGeom>
        </p:spPr>
      </p:pic>
      <p:sp>
        <p:nvSpPr>
          <p:cNvPr id="4" name="矩形 3">
            <a:extLst>
              <a:ext uri="{FF2B5EF4-FFF2-40B4-BE49-F238E27FC236}">
                <a16:creationId xmlns:a16="http://schemas.microsoft.com/office/drawing/2014/main" id="{D68F1C6C-6760-4598-B895-3F1CB58129BE}"/>
              </a:ext>
            </a:extLst>
          </p:cNvPr>
          <p:cNvSpPr/>
          <p:nvPr/>
        </p:nvSpPr>
        <p:spPr>
          <a:xfrm>
            <a:off x="0" y="1"/>
            <a:ext cx="12192000" cy="6568634"/>
          </a:xfrm>
          <a:prstGeom prst="rect">
            <a:avLst/>
          </a:prstGeom>
          <a:gradFill flip="none" rotWithShape="1">
            <a:gsLst>
              <a:gs pos="0">
                <a:schemeClr val="accent1">
                  <a:lumMod val="5000"/>
                  <a:lumOff val="95000"/>
                  <a:alpha val="0"/>
                </a:schemeClr>
              </a:gs>
              <a:gs pos="37072">
                <a:srgbClr val="F8FBFE">
                  <a:alpha val="77000"/>
                </a:srgbClr>
              </a:gs>
              <a:gs pos="67000">
                <a:srgbClr val="FDFEFE">
                  <a:alpha val="93000"/>
                </a:srgb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734FE77-F0B7-4117-85FC-8689F152846A}"/>
              </a:ext>
            </a:extLst>
          </p:cNvPr>
          <p:cNvSpPr txBox="1"/>
          <p:nvPr/>
        </p:nvSpPr>
        <p:spPr>
          <a:xfrm>
            <a:off x="2072640" y="1597747"/>
            <a:ext cx="8046720" cy="830997"/>
          </a:xfrm>
          <a:prstGeom prst="rect">
            <a:avLst/>
          </a:prstGeom>
          <a:noFill/>
        </p:spPr>
        <p:txBody>
          <a:bodyPr wrap="square" rtlCol="0">
            <a:spAutoFit/>
          </a:bodyPr>
          <a:lstStyle/>
          <a:p>
            <a:pPr algn="ctr"/>
            <a:r>
              <a:rPr lang="zh-CN" altLang="en-US" sz="4800" dirty="0">
                <a:solidFill>
                  <a:schemeClr val="accent1"/>
                </a:solidFill>
                <a:latin typeface="+mj-ea"/>
                <a:ea typeface="+mj-ea"/>
              </a:rPr>
              <a:t>学术报告论文答辩通用模板</a:t>
            </a:r>
          </a:p>
        </p:txBody>
      </p:sp>
      <p:sp>
        <p:nvSpPr>
          <p:cNvPr id="5" name="副标题 16">
            <a:extLst>
              <a:ext uri="{FF2B5EF4-FFF2-40B4-BE49-F238E27FC236}">
                <a16:creationId xmlns:a16="http://schemas.microsoft.com/office/drawing/2014/main" id="{DC6B14BC-B492-4C19-A3FC-18B12BD695D0}"/>
              </a:ext>
            </a:extLst>
          </p:cNvPr>
          <p:cNvSpPr txBox="1">
            <a:spLocks/>
          </p:cNvSpPr>
          <p:nvPr/>
        </p:nvSpPr>
        <p:spPr>
          <a:xfrm>
            <a:off x="2712720" y="2475124"/>
            <a:ext cx="6807201" cy="236399"/>
          </a:xfrm>
          <a:prstGeom prst="rect">
            <a:avLst/>
          </a:prstGeom>
        </p:spPr>
        <p:txBody>
          <a:bodyPr anchor="ctr" anchorCtr="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2000" dirty="0">
                <a:ea typeface="微软雅黑 Light" panose="020B0502040204020203" pitchFamily="34" charset="-122"/>
              </a:rPr>
              <a:t>General PowerPoint Template Of Southwest University</a:t>
            </a:r>
            <a:endParaRPr lang="zh-CN" altLang="en-US" sz="2000" dirty="0">
              <a:ea typeface="微软雅黑 Light" panose="020B0502040204020203" pitchFamily="34" charset="-122"/>
            </a:endParaRPr>
          </a:p>
        </p:txBody>
      </p:sp>
      <p:grpSp>
        <p:nvGrpSpPr>
          <p:cNvPr id="9" name="组合 8">
            <a:extLst>
              <a:ext uri="{FF2B5EF4-FFF2-40B4-BE49-F238E27FC236}">
                <a16:creationId xmlns:a16="http://schemas.microsoft.com/office/drawing/2014/main" id="{84736EA6-E2C7-4FFF-9DAC-860C4C220E7A}"/>
              </a:ext>
            </a:extLst>
          </p:cNvPr>
          <p:cNvGrpSpPr/>
          <p:nvPr/>
        </p:nvGrpSpPr>
        <p:grpSpPr>
          <a:xfrm>
            <a:off x="5030110" y="1028700"/>
            <a:ext cx="2131780" cy="486576"/>
            <a:chOff x="335077" y="270942"/>
            <a:chExt cx="1827552" cy="417136"/>
          </a:xfrm>
          <a:solidFill>
            <a:schemeClr val="accent1"/>
          </a:solidFill>
        </p:grpSpPr>
        <p:grpSp>
          <p:nvGrpSpPr>
            <p:cNvPr id="10" name="组合 9">
              <a:extLst>
                <a:ext uri="{FF2B5EF4-FFF2-40B4-BE49-F238E27FC236}">
                  <a16:creationId xmlns:a16="http://schemas.microsoft.com/office/drawing/2014/main" id="{1EDEF322-8BA7-479B-9446-9E52ABF38488}"/>
                </a:ext>
              </a:extLst>
            </p:cNvPr>
            <p:cNvGrpSpPr/>
            <p:nvPr/>
          </p:nvGrpSpPr>
          <p:grpSpPr>
            <a:xfrm>
              <a:off x="831799" y="288037"/>
              <a:ext cx="1330830" cy="363588"/>
              <a:chOff x="5402262" y="5211762"/>
              <a:chExt cx="3059113" cy="835761"/>
            </a:xfrm>
            <a:grpFill/>
          </p:grpSpPr>
          <p:sp>
            <p:nvSpPr>
              <p:cNvPr id="40" name="Freeform 32">
                <a:extLst>
                  <a:ext uri="{FF2B5EF4-FFF2-40B4-BE49-F238E27FC236}">
                    <a16:creationId xmlns:a16="http://schemas.microsoft.com/office/drawing/2014/main" id="{8EDFD02F-EE94-49FC-B5EE-C9C79CA639E7}"/>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3">
                <a:extLst>
                  <a:ext uri="{FF2B5EF4-FFF2-40B4-BE49-F238E27FC236}">
                    <a16:creationId xmlns:a16="http://schemas.microsoft.com/office/drawing/2014/main" id="{D550CBC0-615E-4E8B-A8F5-022B409C524D}"/>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2" name="组合 41">
                <a:extLst>
                  <a:ext uri="{FF2B5EF4-FFF2-40B4-BE49-F238E27FC236}">
                    <a16:creationId xmlns:a16="http://schemas.microsoft.com/office/drawing/2014/main" id="{A5BDC527-B12E-4CBA-AA06-F72CD20FE918}"/>
                  </a:ext>
                </a:extLst>
              </p:cNvPr>
              <p:cNvGrpSpPr/>
              <p:nvPr/>
            </p:nvGrpSpPr>
            <p:grpSpPr>
              <a:xfrm>
                <a:off x="7683654" y="5211762"/>
                <a:ext cx="777721" cy="795133"/>
                <a:chOff x="8128154" y="5211762"/>
                <a:chExt cx="777721" cy="795133"/>
              </a:xfrm>
              <a:grpFill/>
            </p:grpSpPr>
            <p:sp>
              <p:nvSpPr>
                <p:cNvPr id="46" name="Freeform 34">
                  <a:extLst>
                    <a:ext uri="{FF2B5EF4-FFF2-40B4-BE49-F238E27FC236}">
                      <a16:creationId xmlns:a16="http://schemas.microsoft.com/office/drawing/2014/main" id="{9D2B4915-5F39-4784-A562-A5AC69E43D35}"/>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7" name="Freeform 36">
                  <a:extLst>
                    <a:ext uri="{FF2B5EF4-FFF2-40B4-BE49-F238E27FC236}">
                      <a16:creationId xmlns:a16="http://schemas.microsoft.com/office/drawing/2014/main" id="{4F27954A-F985-4829-BA2F-1EA4C0A815DB}"/>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3" name="组合 42">
                <a:extLst>
                  <a:ext uri="{FF2B5EF4-FFF2-40B4-BE49-F238E27FC236}">
                    <a16:creationId xmlns:a16="http://schemas.microsoft.com/office/drawing/2014/main" id="{814A7DFA-6221-4B9B-BFD6-7C4955DBF630}"/>
                  </a:ext>
                </a:extLst>
              </p:cNvPr>
              <p:cNvGrpSpPr/>
              <p:nvPr/>
            </p:nvGrpSpPr>
            <p:grpSpPr>
              <a:xfrm>
                <a:off x="7088496" y="5329775"/>
                <a:ext cx="487527" cy="574585"/>
                <a:chOff x="7333022" y="5329775"/>
                <a:chExt cx="487527" cy="574585"/>
              </a:xfrm>
              <a:grpFill/>
            </p:grpSpPr>
            <p:sp>
              <p:nvSpPr>
                <p:cNvPr id="44" name="Freeform 35">
                  <a:extLst>
                    <a:ext uri="{FF2B5EF4-FFF2-40B4-BE49-F238E27FC236}">
                      <a16:creationId xmlns:a16="http://schemas.microsoft.com/office/drawing/2014/main" id="{405B419C-5231-43C6-A233-D287C28E61E4}"/>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7">
                  <a:extLst>
                    <a:ext uri="{FF2B5EF4-FFF2-40B4-BE49-F238E27FC236}">
                      <a16:creationId xmlns:a16="http://schemas.microsoft.com/office/drawing/2014/main" id="{77115277-53AB-408F-A140-867834EFFB1F}"/>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1" name="组合 10">
              <a:extLst>
                <a:ext uri="{FF2B5EF4-FFF2-40B4-BE49-F238E27FC236}">
                  <a16:creationId xmlns:a16="http://schemas.microsoft.com/office/drawing/2014/main" id="{FE4F05A2-92D7-47E4-ADF3-B1CF6C228D0B}"/>
                </a:ext>
              </a:extLst>
            </p:cNvPr>
            <p:cNvGrpSpPr/>
            <p:nvPr/>
          </p:nvGrpSpPr>
          <p:grpSpPr>
            <a:xfrm>
              <a:off x="335077" y="270942"/>
              <a:ext cx="421971" cy="417136"/>
              <a:chOff x="4065588" y="1646238"/>
              <a:chExt cx="969963" cy="958850"/>
            </a:xfrm>
            <a:grpFill/>
          </p:grpSpPr>
          <p:sp>
            <p:nvSpPr>
              <p:cNvPr id="12" name="Freeform 5">
                <a:extLst>
                  <a:ext uri="{FF2B5EF4-FFF2-40B4-BE49-F238E27FC236}">
                    <a16:creationId xmlns:a16="http://schemas.microsoft.com/office/drawing/2014/main" id="{2BC5141C-6057-44EB-8032-CB47FA660B0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3" name="Freeform 6">
                <a:extLst>
                  <a:ext uri="{FF2B5EF4-FFF2-40B4-BE49-F238E27FC236}">
                    <a16:creationId xmlns:a16="http://schemas.microsoft.com/office/drawing/2014/main" id="{C5C12DA1-76AC-4708-9212-1FD225FEACAE}"/>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4" name="Freeform 7">
                <a:extLst>
                  <a:ext uri="{FF2B5EF4-FFF2-40B4-BE49-F238E27FC236}">
                    <a16:creationId xmlns:a16="http://schemas.microsoft.com/office/drawing/2014/main" id="{B3679578-534C-4E2C-A263-75F9042133C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5" name="Freeform 8">
                <a:extLst>
                  <a:ext uri="{FF2B5EF4-FFF2-40B4-BE49-F238E27FC236}">
                    <a16:creationId xmlns:a16="http://schemas.microsoft.com/office/drawing/2014/main" id="{688B6444-AAC7-4689-861C-93C910EB303E}"/>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6" name="Freeform 9">
                <a:extLst>
                  <a:ext uri="{FF2B5EF4-FFF2-40B4-BE49-F238E27FC236}">
                    <a16:creationId xmlns:a16="http://schemas.microsoft.com/office/drawing/2014/main" id="{5874A512-8C8B-4475-872B-27BCAEC1CF8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10">
                <a:extLst>
                  <a:ext uri="{FF2B5EF4-FFF2-40B4-BE49-F238E27FC236}">
                    <a16:creationId xmlns:a16="http://schemas.microsoft.com/office/drawing/2014/main" id="{043D516B-6526-43F0-B7F4-8CFC2B771248}"/>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11">
                <a:extLst>
                  <a:ext uri="{FF2B5EF4-FFF2-40B4-BE49-F238E27FC236}">
                    <a16:creationId xmlns:a16="http://schemas.microsoft.com/office/drawing/2014/main" id="{690FB94F-DB1D-4921-B59F-70D527DF311E}"/>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12">
                <a:extLst>
                  <a:ext uri="{FF2B5EF4-FFF2-40B4-BE49-F238E27FC236}">
                    <a16:creationId xmlns:a16="http://schemas.microsoft.com/office/drawing/2014/main" id="{1A403567-F4B3-4AD7-B572-8F0F8E6D4BF0}"/>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13">
                <a:extLst>
                  <a:ext uri="{FF2B5EF4-FFF2-40B4-BE49-F238E27FC236}">
                    <a16:creationId xmlns:a16="http://schemas.microsoft.com/office/drawing/2014/main" id="{7B0A9AA0-3586-4DEF-A86A-B10008AF8416}"/>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4">
                <a:extLst>
                  <a:ext uri="{FF2B5EF4-FFF2-40B4-BE49-F238E27FC236}">
                    <a16:creationId xmlns:a16="http://schemas.microsoft.com/office/drawing/2014/main" id="{8965EAF6-D66E-468A-A12A-445BD8FDB0C8}"/>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5">
                <a:extLst>
                  <a:ext uri="{FF2B5EF4-FFF2-40B4-BE49-F238E27FC236}">
                    <a16:creationId xmlns:a16="http://schemas.microsoft.com/office/drawing/2014/main" id="{3BE53C7B-ECDB-404C-A300-C541924A5DA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6">
                <a:extLst>
                  <a:ext uri="{FF2B5EF4-FFF2-40B4-BE49-F238E27FC236}">
                    <a16:creationId xmlns:a16="http://schemas.microsoft.com/office/drawing/2014/main" id="{60245BB1-F0B8-4107-9D5A-B8D62A825E82}"/>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7">
                <a:extLst>
                  <a:ext uri="{FF2B5EF4-FFF2-40B4-BE49-F238E27FC236}">
                    <a16:creationId xmlns:a16="http://schemas.microsoft.com/office/drawing/2014/main" id="{53B9E3FE-3C84-4815-8A12-6F73CBDF3006}"/>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8">
                <a:extLst>
                  <a:ext uri="{FF2B5EF4-FFF2-40B4-BE49-F238E27FC236}">
                    <a16:creationId xmlns:a16="http://schemas.microsoft.com/office/drawing/2014/main" id="{1B081EE5-4437-498F-AAD3-D3E612DC6FF6}"/>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9">
                <a:extLst>
                  <a:ext uri="{FF2B5EF4-FFF2-40B4-BE49-F238E27FC236}">
                    <a16:creationId xmlns:a16="http://schemas.microsoft.com/office/drawing/2014/main" id="{B4405617-2EE5-4DB6-9836-2DB72A9FBF7F}"/>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20">
                <a:extLst>
                  <a:ext uri="{FF2B5EF4-FFF2-40B4-BE49-F238E27FC236}">
                    <a16:creationId xmlns:a16="http://schemas.microsoft.com/office/drawing/2014/main" id="{08954ED3-CF65-4605-B360-21F19A5F88C1}"/>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21">
                <a:extLst>
                  <a:ext uri="{FF2B5EF4-FFF2-40B4-BE49-F238E27FC236}">
                    <a16:creationId xmlns:a16="http://schemas.microsoft.com/office/drawing/2014/main" id="{2E348473-C616-4D5C-9862-024EF71DC07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22">
                <a:extLst>
                  <a:ext uri="{FF2B5EF4-FFF2-40B4-BE49-F238E27FC236}">
                    <a16:creationId xmlns:a16="http://schemas.microsoft.com/office/drawing/2014/main" id="{88CA8F32-9AFB-4255-A709-82043862E43C}"/>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23">
                <a:extLst>
                  <a:ext uri="{FF2B5EF4-FFF2-40B4-BE49-F238E27FC236}">
                    <a16:creationId xmlns:a16="http://schemas.microsoft.com/office/drawing/2014/main" id="{DCF649E5-2F03-4E5B-9021-2C3C1FE4568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4">
                <a:extLst>
                  <a:ext uri="{FF2B5EF4-FFF2-40B4-BE49-F238E27FC236}">
                    <a16:creationId xmlns:a16="http://schemas.microsoft.com/office/drawing/2014/main" id="{68542665-3795-4AE7-8C2D-78464D5B1A7B}"/>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5">
                <a:extLst>
                  <a:ext uri="{FF2B5EF4-FFF2-40B4-BE49-F238E27FC236}">
                    <a16:creationId xmlns:a16="http://schemas.microsoft.com/office/drawing/2014/main" id="{F4F93AE6-F7A0-4662-9E93-52093731E449}"/>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6">
                <a:extLst>
                  <a:ext uri="{FF2B5EF4-FFF2-40B4-BE49-F238E27FC236}">
                    <a16:creationId xmlns:a16="http://schemas.microsoft.com/office/drawing/2014/main" id="{2017F857-F11E-4503-8F0C-8A4E1771E5EF}"/>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7">
                <a:extLst>
                  <a:ext uri="{FF2B5EF4-FFF2-40B4-BE49-F238E27FC236}">
                    <a16:creationId xmlns:a16="http://schemas.microsoft.com/office/drawing/2014/main" id="{7037E65F-855B-447B-BBC7-EDE38FF83C7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8">
                <a:extLst>
                  <a:ext uri="{FF2B5EF4-FFF2-40B4-BE49-F238E27FC236}">
                    <a16:creationId xmlns:a16="http://schemas.microsoft.com/office/drawing/2014/main" id="{DFDE0D2A-7953-4FC2-954A-BA15778D4227}"/>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9">
                <a:extLst>
                  <a:ext uri="{FF2B5EF4-FFF2-40B4-BE49-F238E27FC236}">
                    <a16:creationId xmlns:a16="http://schemas.microsoft.com/office/drawing/2014/main" id="{ABDC1429-6DB9-4459-9E7F-2E1712A88297}"/>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30">
                <a:extLst>
                  <a:ext uri="{FF2B5EF4-FFF2-40B4-BE49-F238E27FC236}">
                    <a16:creationId xmlns:a16="http://schemas.microsoft.com/office/drawing/2014/main" id="{2EF1C00D-C673-43BC-9E4E-201B0ACA755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31">
                <a:extLst>
                  <a:ext uri="{FF2B5EF4-FFF2-40B4-BE49-F238E27FC236}">
                    <a16:creationId xmlns:a16="http://schemas.microsoft.com/office/drawing/2014/main" id="{50F629C7-43C0-48E6-94CC-4B14EFF23E61}"/>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38">
                <a:extLst>
                  <a:ext uri="{FF2B5EF4-FFF2-40B4-BE49-F238E27FC236}">
                    <a16:creationId xmlns:a16="http://schemas.microsoft.com/office/drawing/2014/main" id="{1B77BDA7-1F68-4E0C-B46F-8A8C810EF72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49" name="组合 48">
            <a:extLst>
              <a:ext uri="{FF2B5EF4-FFF2-40B4-BE49-F238E27FC236}">
                <a16:creationId xmlns:a16="http://schemas.microsoft.com/office/drawing/2014/main" id="{E9024051-1EE6-4DCB-BE61-E001A9B67E90}"/>
              </a:ext>
            </a:extLst>
          </p:cNvPr>
          <p:cNvGrpSpPr/>
          <p:nvPr/>
        </p:nvGrpSpPr>
        <p:grpSpPr>
          <a:xfrm>
            <a:off x="4050670" y="2965463"/>
            <a:ext cx="4090660" cy="341302"/>
            <a:chOff x="4381430" y="2965463"/>
            <a:chExt cx="4090660" cy="341302"/>
          </a:xfrm>
        </p:grpSpPr>
        <p:grpSp>
          <p:nvGrpSpPr>
            <p:cNvPr id="6" name="组合 5">
              <a:extLst>
                <a:ext uri="{FF2B5EF4-FFF2-40B4-BE49-F238E27FC236}">
                  <a16:creationId xmlns:a16="http://schemas.microsoft.com/office/drawing/2014/main" id="{E52B647C-131F-418E-91AC-294FD859F3B6}"/>
                </a:ext>
              </a:extLst>
            </p:cNvPr>
            <p:cNvGrpSpPr/>
            <p:nvPr/>
          </p:nvGrpSpPr>
          <p:grpSpPr>
            <a:xfrm>
              <a:off x="4381430" y="2965463"/>
              <a:ext cx="1765370" cy="341302"/>
              <a:chOff x="4381430" y="2858500"/>
              <a:chExt cx="1765370" cy="341302"/>
            </a:xfrm>
          </p:grpSpPr>
          <p:sp>
            <p:nvSpPr>
              <p:cNvPr id="48" name="矩形: 圆角 47">
                <a:extLst>
                  <a:ext uri="{FF2B5EF4-FFF2-40B4-BE49-F238E27FC236}">
                    <a16:creationId xmlns:a16="http://schemas.microsoft.com/office/drawing/2014/main" id="{CCD5A080-5780-4F37-988C-32012DDD57C2}"/>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副标题 16">
                <a:extLst>
                  <a:ext uri="{FF2B5EF4-FFF2-40B4-BE49-F238E27FC236}">
                    <a16:creationId xmlns:a16="http://schemas.microsoft.com/office/drawing/2014/main" id="{3C1BB1F7-3B7A-410A-9F2E-E0AD461D1380}"/>
                  </a:ext>
                </a:extLst>
              </p:cNvPr>
              <p:cNvSpPr txBox="1">
                <a:spLocks/>
              </p:cNvSpPr>
              <p:nvPr/>
            </p:nvSpPr>
            <p:spPr>
              <a:xfrm>
                <a:off x="5052520" y="2858500"/>
                <a:ext cx="423193"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XXX</a:t>
                </a:r>
                <a:endParaRPr lang="en-US" dirty="0">
                  <a:solidFill>
                    <a:schemeClr val="bg1"/>
                  </a:solidFill>
                  <a:latin typeface="+mn-ea"/>
                </a:endParaRPr>
              </a:p>
            </p:txBody>
          </p:sp>
        </p:grpSp>
        <p:grpSp>
          <p:nvGrpSpPr>
            <p:cNvPr id="51" name="组合 50">
              <a:extLst>
                <a:ext uri="{FF2B5EF4-FFF2-40B4-BE49-F238E27FC236}">
                  <a16:creationId xmlns:a16="http://schemas.microsoft.com/office/drawing/2014/main" id="{A11A28FC-6037-4923-861C-86327A429513}"/>
                </a:ext>
              </a:extLst>
            </p:cNvPr>
            <p:cNvGrpSpPr/>
            <p:nvPr/>
          </p:nvGrpSpPr>
          <p:grpSpPr>
            <a:xfrm>
              <a:off x="6706720" y="2965463"/>
              <a:ext cx="1765370" cy="341302"/>
              <a:chOff x="4381430" y="2858500"/>
              <a:chExt cx="1765370" cy="341302"/>
            </a:xfrm>
          </p:grpSpPr>
          <p:sp>
            <p:nvSpPr>
              <p:cNvPr id="52" name="矩形: 圆角 51">
                <a:extLst>
                  <a:ext uri="{FF2B5EF4-FFF2-40B4-BE49-F238E27FC236}">
                    <a16:creationId xmlns:a16="http://schemas.microsoft.com/office/drawing/2014/main" id="{6A13265D-A745-4C79-9A6B-26A1963D3AEA}"/>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副标题 16">
                <a:extLst>
                  <a:ext uri="{FF2B5EF4-FFF2-40B4-BE49-F238E27FC236}">
                    <a16:creationId xmlns:a16="http://schemas.microsoft.com/office/drawing/2014/main" id="{FA084F4A-5F76-4CD9-92E6-66542EF4B75C}"/>
                  </a:ext>
                </a:extLst>
              </p:cNvPr>
              <p:cNvSpPr txBox="1">
                <a:spLocks/>
              </p:cNvSpPr>
              <p:nvPr/>
            </p:nvSpPr>
            <p:spPr>
              <a:xfrm>
                <a:off x="4840923" y="2858500"/>
                <a:ext cx="846386"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2019.4.6</a:t>
                </a:r>
                <a:endParaRPr lang="en-US" dirty="0">
                  <a:solidFill>
                    <a:schemeClr val="bg1"/>
                  </a:solidFill>
                  <a:latin typeface="+mn-ea"/>
                </a:endParaRPr>
              </a:p>
            </p:txBody>
          </p:sp>
        </p:grpSp>
      </p:grpSp>
    </p:spTree>
    <p:extLst>
      <p:ext uri="{BB962C8B-B14F-4D97-AF65-F5344CB8AC3E}">
        <p14:creationId xmlns:p14="http://schemas.microsoft.com/office/powerpoint/2010/main" val="1969392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46">
            <a:extLst>
              <a:ext uri="{FF2B5EF4-FFF2-40B4-BE49-F238E27FC236}">
                <a16:creationId xmlns:a16="http://schemas.microsoft.com/office/drawing/2014/main" id="{9AA8A6D4-45CD-4CEF-AAC8-7A8E191D0028}"/>
              </a:ext>
            </a:extLst>
          </p:cNvPr>
          <p:cNvSpPr/>
          <p:nvPr/>
        </p:nvSpPr>
        <p:spPr>
          <a:xfrm>
            <a:off x="5361008" y="2928395"/>
            <a:ext cx="1469985" cy="14699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8D40D90-6856-415F-9CDA-9448D062D0F9}"/>
              </a:ext>
            </a:extLst>
          </p:cNvPr>
          <p:cNvSpPr/>
          <p:nvPr/>
        </p:nvSpPr>
        <p:spPr>
          <a:xfrm>
            <a:off x="4415741" y="1983128"/>
            <a:ext cx="3360518" cy="336051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earth-tool-for-education-with-maps_45166">
            <a:extLst>
              <a:ext uri="{FF2B5EF4-FFF2-40B4-BE49-F238E27FC236}">
                <a16:creationId xmlns:a16="http://schemas.microsoft.com/office/drawing/2014/main" id="{ECA9834A-410C-4C55-8873-FA97357B8807}"/>
              </a:ext>
            </a:extLst>
          </p:cNvPr>
          <p:cNvSpPr>
            <a:spLocks noChangeAspect="1"/>
          </p:cNvSpPr>
          <p:nvPr/>
        </p:nvSpPr>
        <p:spPr bwMode="auto">
          <a:xfrm>
            <a:off x="5582855" y="3133066"/>
            <a:ext cx="1026290" cy="1023668"/>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bg1"/>
          </a:solidFill>
          <a:ln>
            <a:noFill/>
          </a:ln>
        </p:spPr>
      </p:sp>
      <p:sp>
        <p:nvSpPr>
          <p:cNvPr id="51" name="椭圆 50">
            <a:extLst>
              <a:ext uri="{FF2B5EF4-FFF2-40B4-BE49-F238E27FC236}">
                <a16:creationId xmlns:a16="http://schemas.microsoft.com/office/drawing/2014/main" id="{3BC30098-07F5-475B-AFB7-8AAB7ED9091D}"/>
              </a:ext>
            </a:extLst>
          </p:cNvPr>
          <p:cNvSpPr/>
          <p:nvPr/>
        </p:nvSpPr>
        <p:spPr>
          <a:xfrm>
            <a:off x="4076338" y="3279945"/>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DB71468-8F7F-4F5E-8B1C-401C92171D85}"/>
              </a:ext>
            </a:extLst>
          </p:cNvPr>
          <p:cNvSpPr/>
          <p:nvPr/>
        </p:nvSpPr>
        <p:spPr>
          <a:xfrm>
            <a:off x="7413132" y="3279945"/>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755C94FD-7949-4CD4-B8DA-D5847A7F865C}"/>
              </a:ext>
            </a:extLst>
          </p:cNvPr>
          <p:cNvSpPr txBox="1"/>
          <p:nvPr/>
        </p:nvSpPr>
        <p:spPr>
          <a:xfrm>
            <a:off x="1928716" y="1440334"/>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grpSp>
        <p:nvGrpSpPr>
          <p:cNvPr id="7" name="组合 6">
            <a:extLst>
              <a:ext uri="{FF2B5EF4-FFF2-40B4-BE49-F238E27FC236}">
                <a16:creationId xmlns:a16="http://schemas.microsoft.com/office/drawing/2014/main" id="{93A35023-12AB-4657-83BA-63B5F50EFF3E}"/>
              </a:ext>
            </a:extLst>
          </p:cNvPr>
          <p:cNvGrpSpPr/>
          <p:nvPr/>
        </p:nvGrpSpPr>
        <p:grpSpPr>
          <a:xfrm>
            <a:off x="4802588" y="1875762"/>
            <a:ext cx="940323" cy="770622"/>
            <a:chOff x="4872038" y="1875762"/>
            <a:chExt cx="940323" cy="770622"/>
          </a:xfrm>
        </p:grpSpPr>
        <p:sp>
          <p:nvSpPr>
            <p:cNvPr id="49" name="椭圆 48">
              <a:extLst>
                <a:ext uri="{FF2B5EF4-FFF2-40B4-BE49-F238E27FC236}">
                  <a16:creationId xmlns:a16="http://schemas.microsoft.com/office/drawing/2014/main" id="{76FD8D62-D0A4-421C-BF97-5B44A9D97942}"/>
                </a:ext>
              </a:extLst>
            </p:cNvPr>
            <p:cNvSpPr/>
            <p:nvPr/>
          </p:nvSpPr>
          <p:spPr>
            <a:xfrm>
              <a:off x="4872038" y="1875762"/>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A36485E7-BE93-41DF-83EF-2143A9F5387A}"/>
                </a:ext>
              </a:extLst>
            </p:cNvPr>
            <p:cNvSpPr txBox="1"/>
            <p:nvPr/>
          </p:nvSpPr>
          <p:spPr>
            <a:xfrm>
              <a:off x="4946308" y="2002560"/>
              <a:ext cx="866053" cy="523220"/>
            </a:xfrm>
            <a:prstGeom prst="rect">
              <a:avLst/>
            </a:prstGeom>
            <a:noFill/>
          </p:spPr>
          <p:txBody>
            <a:bodyPr wrap="square" rtlCol="0">
              <a:spAutoFit/>
            </a:bodyPr>
            <a:lstStyle/>
            <a:p>
              <a:r>
                <a:rPr lang="en-US" altLang="zh-CN" sz="2800" dirty="0">
                  <a:solidFill>
                    <a:schemeClr val="bg1"/>
                  </a:solidFill>
                  <a:latin typeface="+mj-ea"/>
                  <a:ea typeface="+mj-ea"/>
                </a:rPr>
                <a:t>01</a:t>
              </a:r>
              <a:endParaRPr lang="zh-CN" altLang="en-US" sz="2800" dirty="0">
                <a:solidFill>
                  <a:schemeClr val="bg1"/>
                </a:solidFill>
                <a:latin typeface="+mj-ea"/>
                <a:ea typeface="+mj-ea"/>
              </a:endParaRPr>
            </a:p>
          </p:txBody>
        </p:sp>
      </p:grpSp>
      <p:sp>
        <p:nvSpPr>
          <p:cNvPr id="59" name="文本框 58">
            <a:extLst>
              <a:ext uri="{FF2B5EF4-FFF2-40B4-BE49-F238E27FC236}">
                <a16:creationId xmlns:a16="http://schemas.microsoft.com/office/drawing/2014/main" id="{8FE1E9E3-4988-45F0-A886-DB088B5F01E9}"/>
              </a:ext>
            </a:extLst>
          </p:cNvPr>
          <p:cNvSpPr txBox="1"/>
          <p:nvPr/>
        </p:nvSpPr>
        <p:spPr>
          <a:xfrm>
            <a:off x="4159802" y="3403182"/>
            <a:ext cx="866053" cy="523220"/>
          </a:xfrm>
          <a:prstGeom prst="rect">
            <a:avLst/>
          </a:prstGeom>
          <a:noFill/>
        </p:spPr>
        <p:txBody>
          <a:bodyPr wrap="square" rtlCol="0">
            <a:spAutoFit/>
          </a:bodyPr>
          <a:lstStyle/>
          <a:p>
            <a:r>
              <a:rPr lang="en-US" altLang="zh-CN" sz="2800" dirty="0">
                <a:solidFill>
                  <a:schemeClr val="bg1"/>
                </a:solidFill>
                <a:latin typeface="+mj-ea"/>
                <a:ea typeface="+mj-ea"/>
              </a:rPr>
              <a:t>02</a:t>
            </a:r>
            <a:endParaRPr lang="zh-CN" altLang="en-US" sz="2800" dirty="0">
              <a:solidFill>
                <a:schemeClr val="bg1"/>
              </a:solidFill>
              <a:latin typeface="+mj-ea"/>
              <a:ea typeface="+mj-ea"/>
            </a:endParaRPr>
          </a:p>
        </p:txBody>
      </p:sp>
      <p:grpSp>
        <p:nvGrpSpPr>
          <p:cNvPr id="6" name="组合 5">
            <a:extLst>
              <a:ext uri="{FF2B5EF4-FFF2-40B4-BE49-F238E27FC236}">
                <a16:creationId xmlns:a16="http://schemas.microsoft.com/office/drawing/2014/main" id="{01C18AF6-2A9D-498A-B465-C5453D81575C}"/>
              </a:ext>
            </a:extLst>
          </p:cNvPr>
          <p:cNvGrpSpPr/>
          <p:nvPr/>
        </p:nvGrpSpPr>
        <p:grpSpPr>
          <a:xfrm>
            <a:off x="4802588" y="4660346"/>
            <a:ext cx="928297" cy="770622"/>
            <a:chOff x="4872038" y="4660346"/>
            <a:chExt cx="928297" cy="770622"/>
          </a:xfrm>
        </p:grpSpPr>
        <p:sp>
          <p:nvSpPr>
            <p:cNvPr id="53" name="椭圆 52">
              <a:extLst>
                <a:ext uri="{FF2B5EF4-FFF2-40B4-BE49-F238E27FC236}">
                  <a16:creationId xmlns:a16="http://schemas.microsoft.com/office/drawing/2014/main" id="{CBDEA036-C59A-48FA-9CE0-BD5A15A6AC03}"/>
                </a:ext>
              </a:extLst>
            </p:cNvPr>
            <p:cNvSpPr/>
            <p:nvPr/>
          </p:nvSpPr>
          <p:spPr>
            <a:xfrm>
              <a:off x="4872038" y="4660346"/>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5662CB14-7688-42BD-8314-60EAB76D73E1}"/>
                </a:ext>
              </a:extLst>
            </p:cNvPr>
            <p:cNvSpPr txBox="1"/>
            <p:nvPr/>
          </p:nvSpPr>
          <p:spPr>
            <a:xfrm>
              <a:off x="4934282" y="4793044"/>
              <a:ext cx="866053" cy="523220"/>
            </a:xfrm>
            <a:prstGeom prst="rect">
              <a:avLst/>
            </a:prstGeom>
            <a:noFill/>
          </p:spPr>
          <p:txBody>
            <a:bodyPr wrap="square" rtlCol="0">
              <a:spAutoFit/>
            </a:bodyPr>
            <a:lstStyle/>
            <a:p>
              <a:r>
                <a:rPr lang="en-US" altLang="zh-CN" sz="2800" dirty="0">
                  <a:solidFill>
                    <a:schemeClr val="bg1"/>
                  </a:solidFill>
                  <a:latin typeface="+mj-ea"/>
                  <a:ea typeface="+mj-ea"/>
                </a:rPr>
                <a:t>03</a:t>
              </a:r>
              <a:endParaRPr lang="zh-CN" altLang="en-US" sz="2800" dirty="0">
                <a:solidFill>
                  <a:schemeClr val="bg1"/>
                </a:solidFill>
                <a:latin typeface="+mj-ea"/>
                <a:ea typeface="+mj-ea"/>
              </a:endParaRPr>
            </a:p>
          </p:txBody>
        </p:sp>
      </p:grpSp>
      <p:grpSp>
        <p:nvGrpSpPr>
          <p:cNvPr id="5" name="组合 4">
            <a:extLst>
              <a:ext uri="{FF2B5EF4-FFF2-40B4-BE49-F238E27FC236}">
                <a16:creationId xmlns:a16="http://schemas.microsoft.com/office/drawing/2014/main" id="{3D33D25F-CFBB-4522-A6F7-302DB1B31B5F}"/>
              </a:ext>
            </a:extLst>
          </p:cNvPr>
          <p:cNvGrpSpPr/>
          <p:nvPr/>
        </p:nvGrpSpPr>
        <p:grpSpPr>
          <a:xfrm>
            <a:off x="6642510" y="4660346"/>
            <a:ext cx="927620" cy="770622"/>
            <a:chOff x="6642510" y="4659608"/>
            <a:chExt cx="927620" cy="770622"/>
          </a:xfrm>
        </p:grpSpPr>
        <p:sp>
          <p:nvSpPr>
            <p:cNvPr id="56" name="椭圆 55">
              <a:extLst>
                <a:ext uri="{FF2B5EF4-FFF2-40B4-BE49-F238E27FC236}">
                  <a16:creationId xmlns:a16="http://schemas.microsoft.com/office/drawing/2014/main" id="{A7CEB044-1FDD-4CB8-A411-5D4553A208B0}"/>
                </a:ext>
              </a:extLst>
            </p:cNvPr>
            <p:cNvSpPr/>
            <p:nvPr/>
          </p:nvSpPr>
          <p:spPr>
            <a:xfrm>
              <a:off x="6642510" y="4659608"/>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8B205A71-8DF5-4B84-A236-7D1C416A29CC}"/>
                </a:ext>
              </a:extLst>
            </p:cNvPr>
            <p:cNvSpPr txBox="1"/>
            <p:nvPr/>
          </p:nvSpPr>
          <p:spPr>
            <a:xfrm>
              <a:off x="6704077" y="4800049"/>
              <a:ext cx="866053" cy="523220"/>
            </a:xfrm>
            <a:prstGeom prst="rect">
              <a:avLst/>
            </a:prstGeom>
            <a:noFill/>
          </p:spPr>
          <p:txBody>
            <a:bodyPr wrap="square" rtlCol="0">
              <a:spAutoFit/>
            </a:bodyPr>
            <a:lstStyle/>
            <a:p>
              <a:r>
                <a:rPr lang="en-US" altLang="zh-CN" sz="2800" dirty="0">
                  <a:solidFill>
                    <a:schemeClr val="bg1"/>
                  </a:solidFill>
                  <a:latin typeface="+mj-ea"/>
                  <a:ea typeface="+mj-ea"/>
                </a:rPr>
                <a:t>06</a:t>
              </a:r>
              <a:endParaRPr lang="zh-CN" altLang="en-US" sz="2800" dirty="0">
                <a:solidFill>
                  <a:schemeClr val="bg1"/>
                </a:solidFill>
                <a:latin typeface="+mj-ea"/>
                <a:ea typeface="+mj-ea"/>
              </a:endParaRPr>
            </a:p>
          </p:txBody>
        </p:sp>
      </p:grpSp>
      <p:grpSp>
        <p:nvGrpSpPr>
          <p:cNvPr id="4" name="组合 3">
            <a:extLst>
              <a:ext uri="{FF2B5EF4-FFF2-40B4-BE49-F238E27FC236}">
                <a16:creationId xmlns:a16="http://schemas.microsoft.com/office/drawing/2014/main" id="{FEE1F5C1-48F7-40C0-B755-AEA08253B6DF}"/>
              </a:ext>
            </a:extLst>
          </p:cNvPr>
          <p:cNvGrpSpPr/>
          <p:nvPr/>
        </p:nvGrpSpPr>
        <p:grpSpPr>
          <a:xfrm>
            <a:off x="6642510" y="1875762"/>
            <a:ext cx="927620" cy="770622"/>
            <a:chOff x="6642510" y="1900796"/>
            <a:chExt cx="927620" cy="770622"/>
          </a:xfrm>
        </p:grpSpPr>
        <p:sp>
          <p:nvSpPr>
            <p:cNvPr id="54" name="椭圆 53">
              <a:extLst>
                <a:ext uri="{FF2B5EF4-FFF2-40B4-BE49-F238E27FC236}">
                  <a16:creationId xmlns:a16="http://schemas.microsoft.com/office/drawing/2014/main" id="{2E864245-000D-4447-B496-E13252F6C2DE}"/>
                </a:ext>
              </a:extLst>
            </p:cNvPr>
            <p:cNvSpPr/>
            <p:nvPr/>
          </p:nvSpPr>
          <p:spPr>
            <a:xfrm>
              <a:off x="6642510" y="1900796"/>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2BA6DB60-791A-4D0F-AFF9-EEE566E0B526}"/>
                </a:ext>
              </a:extLst>
            </p:cNvPr>
            <p:cNvSpPr txBox="1"/>
            <p:nvPr/>
          </p:nvSpPr>
          <p:spPr>
            <a:xfrm>
              <a:off x="6704077" y="2024497"/>
              <a:ext cx="866053" cy="523220"/>
            </a:xfrm>
            <a:prstGeom prst="rect">
              <a:avLst/>
            </a:prstGeom>
            <a:noFill/>
          </p:spPr>
          <p:txBody>
            <a:bodyPr wrap="square" rtlCol="0">
              <a:spAutoFit/>
            </a:bodyPr>
            <a:lstStyle/>
            <a:p>
              <a:r>
                <a:rPr lang="en-US" altLang="zh-CN" sz="2800" dirty="0">
                  <a:solidFill>
                    <a:schemeClr val="bg1"/>
                  </a:solidFill>
                  <a:latin typeface="+mj-ea"/>
                  <a:ea typeface="+mj-ea"/>
                </a:rPr>
                <a:t>04</a:t>
              </a:r>
              <a:endParaRPr lang="zh-CN" altLang="en-US" sz="2800" dirty="0">
                <a:solidFill>
                  <a:schemeClr val="bg1"/>
                </a:solidFill>
                <a:latin typeface="+mj-ea"/>
                <a:ea typeface="+mj-ea"/>
              </a:endParaRPr>
            </a:p>
          </p:txBody>
        </p:sp>
      </p:grpSp>
      <p:sp>
        <p:nvSpPr>
          <p:cNvPr id="63" name="文本框 62">
            <a:extLst>
              <a:ext uri="{FF2B5EF4-FFF2-40B4-BE49-F238E27FC236}">
                <a16:creationId xmlns:a16="http://schemas.microsoft.com/office/drawing/2014/main" id="{8C39DBF7-3E4C-4D9A-A305-F14EAF99C17E}"/>
              </a:ext>
            </a:extLst>
          </p:cNvPr>
          <p:cNvSpPr txBox="1"/>
          <p:nvPr/>
        </p:nvSpPr>
        <p:spPr>
          <a:xfrm>
            <a:off x="7478558" y="3403182"/>
            <a:ext cx="866053" cy="523220"/>
          </a:xfrm>
          <a:prstGeom prst="rect">
            <a:avLst/>
          </a:prstGeom>
          <a:noFill/>
        </p:spPr>
        <p:txBody>
          <a:bodyPr wrap="square" rtlCol="0">
            <a:spAutoFit/>
          </a:bodyPr>
          <a:lstStyle/>
          <a:p>
            <a:r>
              <a:rPr lang="en-US" altLang="zh-CN" sz="2800" dirty="0">
                <a:solidFill>
                  <a:schemeClr val="bg1"/>
                </a:solidFill>
                <a:latin typeface="+mj-ea"/>
                <a:ea typeface="+mj-ea"/>
              </a:rPr>
              <a:t>05</a:t>
            </a:r>
            <a:endParaRPr lang="zh-CN" altLang="en-US" sz="2800" dirty="0">
              <a:solidFill>
                <a:schemeClr val="bg1"/>
              </a:solidFill>
              <a:latin typeface="+mj-ea"/>
              <a:ea typeface="+mj-ea"/>
            </a:endParaRPr>
          </a:p>
        </p:txBody>
      </p:sp>
      <p:sp>
        <p:nvSpPr>
          <p:cNvPr id="64" name="文本框 63">
            <a:extLst>
              <a:ext uri="{FF2B5EF4-FFF2-40B4-BE49-F238E27FC236}">
                <a16:creationId xmlns:a16="http://schemas.microsoft.com/office/drawing/2014/main" id="{47AE867B-EF3A-410E-9CE1-82D6A2934187}"/>
              </a:ext>
            </a:extLst>
          </p:cNvPr>
          <p:cNvSpPr txBox="1"/>
          <p:nvPr/>
        </p:nvSpPr>
        <p:spPr>
          <a:xfrm>
            <a:off x="1098567" y="1943979"/>
            <a:ext cx="3586863" cy="858055"/>
          </a:xfrm>
          <a:prstGeom prst="rect">
            <a:avLst/>
          </a:prstGeom>
          <a:noFill/>
        </p:spPr>
        <p:txBody>
          <a:bodyPr wrap="square" rtlCol="0">
            <a:spAutoFit/>
          </a:bodyPr>
          <a:lstStyle/>
          <a:p>
            <a:pPr algn="r">
              <a:lnSpc>
                <a:spcPct val="130000"/>
              </a:lnSpc>
            </a:pPr>
            <a:r>
              <a:rPr lang="zh-CN" altLang="en-US" sz="2000" dirty="0">
                <a:latin typeface="+mn-ea"/>
              </a:rPr>
              <a:t>在这里输入正文  请输入正文</a:t>
            </a:r>
            <a:endParaRPr lang="en-US" altLang="zh-CN" sz="2000" dirty="0">
              <a:latin typeface="+mn-ea"/>
            </a:endParaRPr>
          </a:p>
          <a:p>
            <a:pPr algn="r">
              <a:lnSpc>
                <a:spcPct val="130000"/>
              </a:lnSpc>
            </a:pPr>
            <a:r>
              <a:rPr lang="zh-CN" altLang="en-US" sz="2000" dirty="0">
                <a:latin typeface="+mn-ea"/>
              </a:rPr>
              <a:t>请输入正文</a:t>
            </a:r>
          </a:p>
        </p:txBody>
      </p:sp>
      <p:sp>
        <p:nvSpPr>
          <p:cNvPr id="65" name="文本框 64">
            <a:extLst>
              <a:ext uri="{FF2B5EF4-FFF2-40B4-BE49-F238E27FC236}">
                <a16:creationId xmlns:a16="http://schemas.microsoft.com/office/drawing/2014/main" id="{BD6FF429-49B2-47C9-97EA-6106DD57A7CD}"/>
              </a:ext>
            </a:extLst>
          </p:cNvPr>
          <p:cNvSpPr txBox="1"/>
          <p:nvPr/>
        </p:nvSpPr>
        <p:spPr>
          <a:xfrm>
            <a:off x="1252716" y="3040071"/>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sp>
        <p:nvSpPr>
          <p:cNvPr id="66" name="文本框 65">
            <a:extLst>
              <a:ext uri="{FF2B5EF4-FFF2-40B4-BE49-F238E27FC236}">
                <a16:creationId xmlns:a16="http://schemas.microsoft.com/office/drawing/2014/main" id="{C56D2BEE-45AE-4EBA-A6DE-1B6A928CD3FA}"/>
              </a:ext>
            </a:extLst>
          </p:cNvPr>
          <p:cNvSpPr txBox="1"/>
          <p:nvPr/>
        </p:nvSpPr>
        <p:spPr>
          <a:xfrm>
            <a:off x="422567" y="3543716"/>
            <a:ext cx="3586863" cy="858055"/>
          </a:xfrm>
          <a:prstGeom prst="rect">
            <a:avLst/>
          </a:prstGeom>
          <a:noFill/>
        </p:spPr>
        <p:txBody>
          <a:bodyPr wrap="square" rtlCol="0">
            <a:spAutoFit/>
          </a:bodyPr>
          <a:lstStyle/>
          <a:p>
            <a:pPr algn="r">
              <a:lnSpc>
                <a:spcPct val="130000"/>
              </a:lnSpc>
            </a:pPr>
            <a:r>
              <a:rPr lang="zh-CN" altLang="en-US" sz="2000" dirty="0">
                <a:latin typeface="+mn-ea"/>
              </a:rPr>
              <a:t>在这里输入正文  请输入正文</a:t>
            </a:r>
            <a:endParaRPr lang="en-US" altLang="zh-CN" sz="2000" dirty="0">
              <a:latin typeface="+mn-ea"/>
            </a:endParaRPr>
          </a:p>
          <a:p>
            <a:pPr algn="r">
              <a:lnSpc>
                <a:spcPct val="130000"/>
              </a:lnSpc>
            </a:pPr>
            <a:r>
              <a:rPr lang="zh-CN" altLang="en-US" sz="2000" dirty="0">
                <a:latin typeface="+mn-ea"/>
              </a:rPr>
              <a:t>请输入正文</a:t>
            </a:r>
          </a:p>
        </p:txBody>
      </p:sp>
      <p:sp>
        <p:nvSpPr>
          <p:cNvPr id="67" name="文本框 66">
            <a:extLst>
              <a:ext uri="{FF2B5EF4-FFF2-40B4-BE49-F238E27FC236}">
                <a16:creationId xmlns:a16="http://schemas.microsoft.com/office/drawing/2014/main" id="{F5F06F05-45AB-4043-B177-12D1D6898AF9}"/>
              </a:ext>
            </a:extLst>
          </p:cNvPr>
          <p:cNvSpPr txBox="1"/>
          <p:nvPr/>
        </p:nvSpPr>
        <p:spPr>
          <a:xfrm>
            <a:off x="1914665" y="4683200"/>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sp>
        <p:nvSpPr>
          <p:cNvPr id="68" name="文本框 67">
            <a:extLst>
              <a:ext uri="{FF2B5EF4-FFF2-40B4-BE49-F238E27FC236}">
                <a16:creationId xmlns:a16="http://schemas.microsoft.com/office/drawing/2014/main" id="{CAFB2041-BAB6-4704-86EC-8D190A6E1133}"/>
              </a:ext>
            </a:extLst>
          </p:cNvPr>
          <p:cNvSpPr txBox="1"/>
          <p:nvPr/>
        </p:nvSpPr>
        <p:spPr>
          <a:xfrm>
            <a:off x="1084516" y="5186845"/>
            <a:ext cx="3586863" cy="858055"/>
          </a:xfrm>
          <a:prstGeom prst="rect">
            <a:avLst/>
          </a:prstGeom>
          <a:noFill/>
        </p:spPr>
        <p:txBody>
          <a:bodyPr wrap="square" rtlCol="0">
            <a:spAutoFit/>
          </a:bodyPr>
          <a:lstStyle/>
          <a:p>
            <a:pPr algn="r">
              <a:lnSpc>
                <a:spcPct val="130000"/>
              </a:lnSpc>
            </a:pPr>
            <a:r>
              <a:rPr lang="zh-CN" altLang="en-US" sz="2000" dirty="0">
                <a:latin typeface="+mn-ea"/>
              </a:rPr>
              <a:t>在这里输入正文  请输入正文</a:t>
            </a:r>
            <a:endParaRPr lang="en-US" altLang="zh-CN" sz="2000" dirty="0">
              <a:latin typeface="+mn-ea"/>
            </a:endParaRPr>
          </a:p>
          <a:p>
            <a:pPr algn="r">
              <a:lnSpc>
                <a:spcPct val="130000"/>
              </a:lnSpc>
            </a:pPr>
            <a:r>
              <a:rPr lang="zh-CN" altLang="en-US" sz="2000" dirty="0">
                <a:latin typeface="+mn-ea"/>
              </a:rPr>
              <a:t>请输入正文</a:t>
            </a:r>
          </a:p>
        </p:txBody>
      </p:sp>
      <p:sp>
        <p:nvSpPr>
          <p:cNvPr id="69" name="文本框 68">
            <a:extLst>
              <a:ext uri="{FF2B5EF4-FFF2-40B4-BE49-F238E27FC236}">
                <a16:creationId xmlns:a16="http://schemas.microsoft.com/office/drawing/2014/main" id="{FAB8D144-AD95-45F1-AD60-2DD75E4753B2}"/>
              </a:ext>
            </a:extLst>
          </p:cNvPr>
          <p:cNvSpPr txBox="1"/>
          <p:nvPr/>
        </p:nvSpPr>
        <p:spPr>
          <a:xfrm>
            <a:off x="7584414" y="1440334"/>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70" name="文本框 69">
            <a:extLst>
              <a:ext uri="{FF2B5EF4-FFF2-40B4-BE49-F238E27FC236}">
                <a16:creationId xmlns:a16="http://schemas.microsoft.com/office/drawing/2014/main" id="{97E6FB6E-D19E-44B7-8848-273C76D76835}"/>
              </a:ext>
            </a:extLst>
          </p:cNvPr>
          <p:cNvSpPr txBox="1"/>
          <p:nvPr/>
        </p:nvSpPr>
        <p:spPr>
          <a:xfrm>
            <a:off x="7584414" y="1943979"/>
            <a:ext cx="3586863" cy="858055"/>
          </a:xfrm>
          <a:prstGeom prst="rect">
            <a:avLst/>
          </a:prstGeom>
          <a:noFill/>
        </p:spPr>
        <p:txBody>
          <a:bodyPr wrap="square" rtlCol="0">
            <a:spAutoFit/>
          </a:bodyPr>
          <a:lstStyle/>
          <a:p>
            <a:pPr>
              <a:lnSpc>
                <a:spcPct val="130000"/>
              </a:lnSpc>
            </a:pPr>
            <a:r>
              <a:rPr lang="zh-CN" altLang="en-US" sz="2000" dirty="0">
                <a:latin typeface="+mn-ea"/>
              </a:rPr>
              <a:t>在这里输入正文  请输入正文</a:t>
            </a:r>
            <a:endParaRPr lang="en-US" altLang="zh-CN" sz="2000" dirty="0">
              <a:latin typeface="+mn-ea"/>
            </a:endParaRPr>
          </a:p>
          <a:p>
            <a:pPr>
              <a:lnSpc>
                <a:spcPct val="130000"/>
              </a:lnSpc>
            </a:pPr>
            <a:r>
              <a:rPr lang="zh-CN" altLang="en-US" sz="2000" dirty="0">
                <a:latin typeface="+mn-ea"/>
              </a:rPr>
              <a:t>请输入正文</a:t>
            </a:r>
          </a:p>
        </p:txBody>
      </p:sp>
      <p:sp>
        <p:nvSpPr>
          <p:cNvPr id="71" name="文本框 70">
            <a:extLst>
              <a:ext uri="{FF2B5EF4-FFF2-40B4-BE49-F238E27FC236}">
                <a16:creationId xmlns:a16="http://schemas.microsoft.com/office/drawing/2014/main" id="{5F9712F0-DB6E-4EB8-949C-0CBF71A97B30}"/>
              </a:ext>
            </a:extLst>
          </p:cNvPr>
          <p:cNvSpPr txBox="1"/>
          <p:nvPr/>
        </p:nvSpPr>
        <p:spPr>
          <a:xfrm>
            <a:off x="8249180" y="3040071"/>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72" name="文本框 71">
            <a:extLst>
              <a:ext uri="{FF2B5EF4-FFF2-40B4-BE49-F238E27FC236}">
                <a16:creationId xmlns:a16="http://schemas.microsoft.com/office/drawing/2014/main" id="{76CFBA50-9148-42F2-B5CA-02829F60F116}"/>
              </a:ext>
            </a:extLst>
          </p:cNvPr>
          <p:cNvSpPr txBox="1"/>
          <p:nvPr/>
        </p:nvSpPr>
        <p:spPr>
          <a:xfrm>
            <a:off x="8249180" y="3543716"/>
            <a:ext cx="3586863" cy="858055"/>
          </a:xfrm>
          <a:prstGeom prst="rect">
            <a:avLst/>
          </a:prstGeom>
          <a:noFill/>
        </p:spPr>
        <p:txBody>
          <a:bodyPr wrap="square" rtlCol="0">
            <a:spAutoFit/>
          </a:bodyPr>
          <a:lstStyle/>
          <a:p>
            <a:pPr>
              <a:lnSpc>
                <a:spcPct val="130000"/>
              </a:lnSpc>
            </a:pPr>
            <a:r>
              <a:rPr lang="zh-CN" altLang="en-US" sz="2000" dirty="0">
                <a:latin typeface="+mn-ea"/>
              </a:rPr>
              <a:t>在这里输入正文  请输入正文</a:t>
            </a:r>
            <a:endParaRPr lang="en-US" altLang="zh-CN" sz="2000" dirty="0">
              <a:latin typeface="+mn-ea"/>
            </a:endParaRPr>
          </a:p>
          <a:p>
            <a:pPr>
              <a:lnSpc>
                <a:spcPct val="130000"/>
              </a:lnSpc>
            </a:pPr>
            <a:r>
              <a:rPr lang="zh-CN" altLang="en-US" sz="2000" dirty="0">
                <a:latin typeface="+mn-ea"/>
              </a:rPr>
              <a:t>请输入正文</a:t>
            </a:r>
          </a:p>
        </p:txBody>
      </p:sp>
      <p:sp>
        <p:nvSpPr>
          <p:cNvPr id="73" name="文本框 72">
            <a:extLst>
              <a:ext uri="{FF2B5EF4-FFF2-40B4-BE49-F238E27FC236}">
                <a16:creationId xmlns:a16="http://schemas.microsoft.com/office/drawing/2014/main" id="{AD6DDF9A-DA94-4DAD-A816-66D8BEB08B56}"/>
              </a:ext>
            </a:extLst>
          </p:cNvPr>
          <p:cNvSpPr txBox="1"/>
          <p:nvPr/>
        </p:nvSpPr>
        <p:spPr>
          <a:xfrm>
            <a:off x="7528412" y="4683200"/>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74" name="文本框 73">
            <a:extLst>
              <a:ext uri="{FF2B5EF4-FFF2-40B4-BE49-F238E27FC236}">
                <a16:creationId xmlns:a16="http://schemas.microsoft.com/office/drawing/2014/main" id="{0454A68E-9C5B-4D93-8E7D-C227FE20D11A}"/>
              </a:ext>
            </a:extLst>
          </p:cNvPr>
          <p:cNvSpPr txBox="1"/>
          <p:nvPr/>
        </p:nvSpPr>
        <p:spPr>
          <a:xfrm>
            <a:off x="7528412" y="5186845"/>
            <a:ext cx="3586863" cy="858055"/>
          </a:xfrm>
          <a:prstGeom prst="rect">
            <a:avLst/>
          </a:prstGeom>
          <a:noFill/>
        </p:spPr>
        <p:txBody>
          <a:bodyPr wrap="square" rtlCol="0">
            <a:spAutoFit/>
          </a:bodyPr>
          <a:lstStyle/>
          <a:p>
            <a:pPr>
              <a:lnSpc>
                <a:spcPct val="130000"/>
              </a:lnSpc>
            </a:pPr>
            <a:r>
              <a:rPr lang="zh-CN" altLang="en-US" sz="2000" dirty="0">
                <a:latin typeface="+mn-ea"/>
              </a:rPr>
              <a:t>在这里输入正文  请输入正文</a:t>
            </a:r>
            <a:endParaRPr lang="en-US" altLang="zh-CN" sz="2000" dirty="0">
              <a:latin typeface="+mn-ea"/>
            </a:endParaRPr>
          </a:p>
          <a:p>
            <a:pPr>
              <a:lnSpc>
                <a:spcPct val="130000"/>
              </a:lnSpc>
            </a:pPr>
            <a:r>
              <a:rPr lang="zh-CN" altLang="en-US" sz="2000" dirty="0">
                <a:latin typeface="+mn-ea"/>
              </a:rPr>
              <a:t>请输入正文</a:t>
            </a:r>
          </a:p>
        </p:txBody>
      </p:sp>
      <p:sp>
        <p:nvSpPr>
          <p:cNvPr id="3" name="文本占位符 2">
            <a:extLst>
              <a:ext uri="{FF2B5EF4-FFF2-40B4-BE49-F238E27FC236}">
                <a16:creationId xmlns:a16="http://schemas.microsoft.com/office/drawing/2014/main" id="{0BC88218-A61E-44E2-8F96-5E77516AD10F}"/>
              </a:ext>
            </a:extLst>
          </p:cNvPr>
          <p:cNvSpPr>
            <a:spLocks noGrp="1"/>
          </p:cNvSpPr>
          <p:nvPr>
            <p:ph type="body" idx="13"/>
          </p:nvPr>
        </p:nvSpPr>
        <p:spPr>
          <a:xfrm>
            <a:off x="1097899" y="253874"/>
            <a:ext cx="1934002" cy="605909"/>
          </a:xfrm>
        </p:spPr>
        <p:txBody>
          <a:bodyPr/>
          <a:lstStyle/>
          <a:p>
            <a:r>
              <a:rPr lang="zh-CN" altLang="en-US" dirty="0"/>
              <a:t>六段文字</a:t>
            </a:r>
          </a:p>
        </p:txBody>
      </p:sp>
    </p:spTree>
    <p:extLst>
      <p:ext uri="{BB962C8B-B14F-4D97-AF65-F5344CB8AC3E}">
        <p14:creationId xmlns:p14="http://schemas.microsoft.com/office/powerpoint/2010/main" val="3921699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256C92-9991-44ED-833A-239B422A490C}"/>
              </a:ext>
            </a:extLst>
          </p:cNvPr>
          <p:cNvSpPr>
            <a:spLocks noGrp="1"/>
          </p:cNvSpPr>
          <p:nvPr>
            <p:ph type="body" idx="13"/>
          </p:nvPr>
        </p:nvSpPr>
        <p:spPr>
          <a:xfrm>
            <a:off x="1097899" y="253874"/>
            <a:ext cx="1934002" cy="605909"/>
          </a:xfrm>
        </p:spPr>
        <p:txBody>
          <a:bodyPr/>
          <a:lstStyle/>
          <a:p>
            <a:r>
              <a:rPr lang="zh-CN" altLang="en-US" dirty="0"/>
              <a:t>六段文字</a:t>
            </a:r>
          </a:p>
        </p:txBody>
      </p:sp>
      <p:sp>
        <p:nvSpPr>
          <p:cNvPr id="3" name="矩形: 圆角 2">
            <a:extLst>
              <a:ext uri="{FF2B5EF4-FFF2-40B4-BE49-F238E27FC236}">
                <a16:creationId xmlns:a16="http://schemas.microsoft.com/office/drawing/2014/main" id="{A77508F4-11AE-485E-8586-840539193146}"/>
              </a:ext>
            </a:extLst>
          </p:cNvPr>
          <p:cNvSpPr/>
          <p:nvPr/>
        </p:nvSpPr>
        <p:spPr>
          <a:xfrm>
            <a:off x="910773" y="1600883"/>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F9DF6E0-DB2C-4517-8531-2989D900F1C0}"/>
              </a:ext>
            </a:extLst>
          </p:cNvPr>
          <p:cNvSpPr txBox="1"/>
          <p:nvPr/>
        </p:nvSpPr>
        <p:spPr>
          <a:xfrm>
            <a:off x="1742479" y="1391875"/>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5" name="文本框 4">
            <a:extLst>
              <a:ext uri="{FF2B5EF4-FFF2-40B4-BE49-F238E27FC236}">
                <a16:creationId xmlns:a16="http://schemas.microsoft.com/office/drawing/2014/main" id="{FBC26DF3-E66C-498B-AC89-169174379B13}"/>
              </a:ext>
            </a:extLst>
          </p:cNvPr>
          <p:cNvSpPr txBox="1"/>
          <p:nvPr/>
        </p:nvSpPr>
        <p:spPr>
          <a:xfrm>
            <a:off x="1742479" y="1895520"/>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6" name="矩形: 圆角 5">
            <a:extLst>
              <a:ext uri="{FF2B5EF4-FFF2-40B4-BE49-F238E27FC236}">
                <a16:creationId xmlns:a16="http://schemas.microsoft.com/office/drawing/2014/main" id="{2DFAAF6D-853B-4FC7-88F1-00CC1606812A}"/>
              </a:ext>
            </a:extLst>
          </p:cNvPr>
          <p:cNvSpPr/>
          <p:nvPr/>
        </p:nvSpPr>
        <p:spPr>
          <a:xfrm>
            <a:off x="910773" y="3219292"/>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8D6573F-FFCE-4156-9592-961ED3217483}"/>
              </a:ext>
            </a:extLst>
          </p:cNvPr>
          <p:cNvSpPr txBox="1"/>
          <p:nvPr/>
        </p:nvSpPr>
        <p:spPr>
          <a:xfrm>
            <a:off x="1742479" y="3010284"/>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8" name="文本框 7">
            <a:extLst>
              <a:ext uri="{FF2B5EF4-FFF2-40B4-BE49-F238E27FC236}">
                <a16:creationId xmlns:a16="http://schemas.microsoft.com/office/drawing/2014/main" id="{500DDC30-DCAF-43B0-AF72-D54C4F5CC4C4}"/>
              </a:ext>
            </a:extLst>
          </p:cNvPr>
          <p:cNvSpPr txBox="1"/>
          <p:nvPr/>
        </p:nvSpPr>
        <p:spPr>
          <a:xfrm>
            <a:off x="1742479" y="3513929"/>
            <a:ext cx="4179489" cy="8555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  </a:t>
            </a:r>
            <a:endParaRPr lang="en-US" altLang="zh-CN" sz="2000" dirty="0">
              <a:latin typeface="+mn-ea"/>
            </a:endParaRPr>
          </a:p>
          <a:p>
            <a:pPr>
              <a:lnSpc>
                <a:spcPct val="130000"/>
              </a:lnSpc>
            </a:pPr>
            <a:r>
              <a:rPr lang="zh-CN" altLang="en-US" sz="2000" dirty="0">
                <a:latin typeface="+mn-ea"/>
              </a:rPr>
              <a:t>在这里输入正文</a:t>
            </a:r>
          </a:p>
        </p:txBody>
      </p:sp>
      <p:sp>
        <p:nvSpPr>
          <p:cNvPr id="9" name="矩形: 圆角 8">
            <a:extLst>
              <a:ext uri="{FF2B5EF4-FFF2-40B4-BE49-F238E27FC236}">
                <a16:creationId xmlns:a16="http://schemas.microsoft.com/office/drawing/2014/main" id="{D0D3C5DE-E8F3-431A-A8B1-699C821EE19F}"/>
              </a:ext>
            </a:extLst>
          </p:cNvPr>
          <p:cNvSpPr/>
          <p:nvPr/>
        </p:nvSpPr>
        <p:spPr>
          <a:xfrm>
            <a:off x="910773" y="4837701"/>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83A08B4-589B-4F4A-A57B-95B5B2117B17}"/>
              </a:ext>
            </a:extLst>
          </p:cNvPr>
          <p:cNvSpPr txBox="1"/>
          <p:nvPr/>
        </p:nvSpPr>
        <p:spPr>
          <a:xfrm>
            <a:off x="1742479" y="4628693"/>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11" name="文本框 10">
            <a:extLst>
              <a:ext uri="{FF2B5EF4-FFF2-40B4-BE49-F238E27FC236}">
                <a16:creationId xmlns:a16="http://schemas.microsoft.com/office/drawing/2014/main" id="{4CA71D1F-2D11-457E-BFE6-CD59409AA3BB}"/>
              </a:ext>
            </a:extLst>
          </p:cNvPr>
          <p:cNvSpPr txBox="1"/>
          <p:nvPr/>
        </p:nvSpPr>
        <p:spPr>
          <a:xfrm>
            <a:off x="1742479" y="5132338"/>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9" name="矩形: 圆角 18">
            <a:extLst>
              <a:ext uri="{FF2B5EF4-FFF2-40B4-BE49-F238E27FC236}">
                <a16:creationId xmlns:a16="http://schemas.microsoft.com/office/drawing/2014/main" id="{744833A9-B0B1-4154-A2FD-1115A2F4161D}"/>
              </a:ext>
            </a:extLst>
          </p:cNvPr>
          <p:cNvSpPr/>
          <p:nvPr/>
        </p:nvSpPr>
        <p:spPr>
          <a:xfrm>
            <a:off x="6507705" y="1600883"/>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F4B1E88-2FAD-4AC9-8E89-6257E20AF053}"/>
              </a:ext>
            </a:extLst>
          </p:cNvPr>
          <p:cNvSpPr txBox="1"/>
          <p:nvPr/>
        </p:nvSpPr>
        <p:spPr>
          <a:xfrm>
            <a:off x="7339411" y="1391875"/>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21" name="文本框 20">
            <a:extLst>
              <a:ext uri="{FF2B5EF4-FFF2-40B4-BE49-F238E27FC236}">
                <a16:creationId xmlns:a16="http://schemas.microsoft.com/office/drawing/2014/main" id="{AFDC7B16-B69B-44B5-8F7F-732B83418810}"/>
              </a:ext>
            </a:extLst>
          </p:cNvPr>
          <p:cNvSpPr txBox="1"/>
          <p:nvPr/>
        </p:nvSpPr>
        <p:spPr>
          <a:xfrm>
            <a:off x="7339411" y="1895520"/>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23" name="矩形: 圆角 22">
            <a:extLst>
              <a:ext uri="{FF2B5EF4-FFF2-40B4-BE49-F238E27FC236}">
                <a16:creationId xmlns:a16="http://schemas.microsoft.com/office/drawing/2014/main" id="{28F0FF6A-0E7B-4343-B93E-FDB48DED4AA8}"/>
              </a:ext>
            </a:extLst>
          </p:cNvPr>
          <p:cNvSpPr/>
          <p:nvPr/>
        </p:nvSpPr>
        <p:spPr>
          <a:xfrm>
            <a:off x="6507705" y="3219292"/>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3A86A44-2C52-4E3B-85BE-18ACBA49B3A6}"/>
              </a:ext>
            </a:extLst>
          </p:cNvPr>
          <p:cNvSpPr txBox="1"/>
          <p:nvPr/>
        </p:nvSpPr>
        <p:spPr>
          <a:xfrm>
            <a:off x="7339411" y="3010284"/>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25" name="文本框 24">
            <a:extLst>
              <a:ext uri="{FF2B5EF4-FFF2-40B4-BE49-F238E27FC236}">
                <a16:creationId xmlns:a16="http://schemas.microsoft.com/office/drawing/2014/main" id="{9031C5E1-957A-4421-8847-35BAE1CB48E3}"/>
              </a:ext>
            </a:extLst>
          </p:cNvPr>
          <p:cNvSpPr txBox="1"/>
          <p:nvPr/>
        </p:nvSpPr>
        <p:spPr>
          <a:xfrm>
            <a:off x="7339411" y="3513929"/>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27" name="矩形: 圆角 26">
            <a:extLst>
              <a:ext uri="{FF2B5EF4-FFF2-40B4-BE49-F238E27FC236}">
                <a16:creationId xmlns:a16="http://schemas.microsoft.com/office/drawing/2014/main" id="{E9F21127-D798-40BF-8DA7-3D40BD1DC0BE}"/>
              </a:ext>
            </a:extLst>
          </p:cNvPr>
          <p:cNvSpPr/>
          <p:nvPr/>
        </p:nvSpPr>
        <p:spPr>
          <a:xfrm>
            <a:off x="6507705" y="4837701"/>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484335FC-240B-494A-B452-926D61A82CD7}"/>
              </a:ext>
            </a:extLst>
          </p:cNvPr>
          <p:cNvSpPr txBox="1"/>
          <p:nvPr/>
        </p:nvSpPr>
        <p:spPr>
          <a:xfrm>
            <a:off x="7339411" y="4628693"/>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29" name="文本框 28">
            <a:extLst>
              <a:ext uri="{FF2B5EF4-FFF2-40B4-BE49-F238E27FC236}">
                <a16:creationId xmlns:a16="http://schemas.microsoft.com/office/drawing/2014/main" id="{FAD7953D-E2CA-4DE5-98CE-3341DA244DC5}"/>
              </a:ext>
            </a:extLst>
          </p:cNvPr>
          <p:cNvSpPr txBox="1"/>
          <p:nvPr/>
        </p:nvSpPr>
        <p:spPr>
          <a:xfrm>
            <a:off x="7339411" y="5132338"/>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30" name="school-presentation_73437">
            <a:extLst>
              <a:ext uri="{FF2B5EF4-FFF2-40B4-BE49-F238E27FC236}">
                <a16:creationId xmlns:a16="http://schemas.microsoft.com/office/drawing/2014/main" id="{D546920E-5255-49ED-9925-D194AB2D31E2}"/>
              </a:ext>
            </a:extLst>
          </p:cNvPr>
          <p:cNvSpPr>
            <a:spLocks noChangeAspect="1"/>
          </p:cNvSpPr>
          <p:nvPr/>
        </p:nvSpPr>
        <p:spPr bwMode="auto">
          <a:xfrm>
            <a:off x="6640586" y="3349021"/>
            <a:ext cx="362662" cy="368966"/>
          </a:xfrm>
          <a:custGeom>
            <a:avLst/>
            <a:gdLst>
              <a:gd name="T0" fmla="*/ 1387 w 2543"/>
              <a:gd name="T1" fmla="*/ 1042 h 2591"/>
              <a:gd name="T2" fmla="*/ 1406 w 2543"/>
              <a:gd name="T3" fmla="*/ 962 h 2591"/>
              <a:gd name="T4" fmla="*/ 1484 w 2543"/>
              <a:gd name="T5" fmla="*/ 978 h 2591"/>
              <a:gd name="T6" fmla="*/ 2367 w 2543"/>
              <a:gd name="T7" fmla="*/ 2324 h 2591"/>
              <a:gd name="T8" fmla="*/ 2315 w 2543"/>
              <a:gd name="T9" fmla="*/ 2378 h 2591"/>
              <a:gd name="T10" fmla="*/ 2236 w 2543"/>
              <a:gd name="T11" fmla="*/ 2361 h 2591"/>
              <a:gd name="T12" fmla="*/ 2543 w 2543"/>
              <a:gd name="T13" fmla="*/ 262 h 2591"/>
              <a:gd name="T14" fmla="*/ 2409 w 2543"/>
              <a:gd name="T15" fmla="*/ 329 h 2591"/>
              <a:gd name="T16" fmla="*/ 2370 w 2543"/>
              <a:gd name="T17" fmla="*/ 2058 h 2591"/>
              <a:gd name="T18" fmla="*/ 1935 w 2543"/>
              <a:gd name="T19" fmla="*/ 1301 h 2591"/>
              <a:gd name="T20" fmla="*/ 1935 w 2543"/>
              <a:gd name="T21" fmla="*/ 1168 h 2591"/>
              <a:gd name="T22" fmla="*/ 1595 w 2543"/>
              <a:gd name="T23" fmla="*/ 904 h 2591"/>
              <a:gd name="T24" fmla="*/ 1333 w 2543"/>
              <a:gd name="T25" fmla="*/ 851 h 2591"/>
              <a:gd name="T26" fmla="*/ 1275 w 2543"/>
              <a:gd name="T27" fmla="*/ 1114 h 2591"/>
              <a:gd name="T28" fmla="*/ 584 w 2543"/>
              <a:gd name="T29" fmla="*/ 1168 h 2591"/>
              <a:gd name="T30" fmla="*/ 584 w 2543"/>
              <a:gd name="T31" fmla="*/ 1301 h 2591"/>
              <a:gd name="T32" fmla="*/ 1887 w 2543"/>
              <a:gd name="T33" fmla="*/ 2064 h 2591"/>
              <a:gd name="T34" fmla="*/ 1338 w 2543"/>
              <a:gd name="T35" fmla="*/ 2216 h 2591"/>
              <a:gd name="T36" fmla="*/ 1271 w 2543"/>
              <a:gd name="T37" fmla="*/ 2591 h 2591"/>
              <a:gd name="T38" fmla="*/ 1205 w 2543"/>
              <a:gd name="T39" fmla="*/ 2216 h 2591"/>
              <a:gd name="T40" fmla="*/ 200 w 2543"/>
              <a:gd name="T41" fmla="*/ 2064 h 2591"/>
              <a:gd name="T42" fmla="*/ 134 w 2543"/>
              <a:gd name="T43" fmla="*/ 329 h 2591"/>
              <a:gd name="T44" fmla="*/ 0 w 2543"/>
              <a:gd name="T45" fmla="*/ 262 h 2591"/>
              <a:gd name="T46" fmla="*/ 67 w 2543"/>
              <a:gd name="T47" fmla="*/ 0 h 2591"/>
              <a:gd name="T48" fmla="*/ 2543 w 2543"/>
              <a:gd name="T49" fmla="*/ 67 h 2591"/>
              <a:gd name="T50" fmla="*/ 1271 w 2543"/>
              <a:gd name="T51" fmla="*/ 2458 h 2591"/>
              <a:gd name="T52" fmla="*/ 1271 w 2543"/>
              <a:gd name="T53" fmla="*/ 2338 h 2591"/>
              <a:gd name="T54" fmla="*/ 2002 w 2543"/>
              <a:gd name="T55" fmla="*/ 692 h 2591"/>
              <a:gd name="T56" fmla="*/ 584 w 2543"/>
              <a:gd name="T57" fmla="*/ 625 h 2591"/>
              <a:gd name="T58" fmla="*/ 584 w 2543"/>
              <a:gd name="T59" fmla="*/ 758 h 2591"/>
              <a:gd name="T60" fmla="*/ 2002 w 2543"/>
              <a:gd name="T61" fmla="*/ 692 h 2591"/>
              <a:gd name="T62" fmla="*/ 134 w 2543"/>
              <a:gd name="T63" fmla="*/ 133 h 2591"/>
              <a:gd name="T64" fmla="*/ 200 w 2543"/>
              <a:gd name="T65" fmla="*/ 196 h 2591"/>
              <a:gd name="T66" fmla="*/ 2409 w 2543"/>
              <a:gd name="T67" fmla="*/ 196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3" h="2591">
                <a:moveTo>
                  <a:pt x="2236" y="2361"/>
                </a:moveTo>
                <a:lnTo>
                  <a:pt x="1387" y="1042"/>
                </a:lnTo>
                <a:cubicBezTo>
                  <a:pt x="1370" y="1016"/>
                  <a:pt x="1378" y="981"/>
                  <a:pt x="1404" y="964"/>
                </a:cubicBezTo>
                <a:lnTo>
                  <a:pt x="1406" y="962"/>
                </a:lnTo>
                <a:cubicBezTo>
                  <a:pt x="1415" y="956"/>
                  <a:pt x="1426" y="953"/>
                  <a:pt x="1437" y="953"/>
                </a:cubicBezTo>
                <a:cubicBezTo>
                  <a:pt x="1456" y="953"/>
                  <a:pt x="1474" y="963"/>
                  <a:pt x="1484" y="978"/>
                </a:cubicBezTo>
                <a:lnTo>
                  <a:pt x="2359" y="2281"/>
                </a:lnTo>
                <a:cubicBezTo>
                  <a:pt x="2367" y="2293"/>
                  <a:pt x="2370" y="2309"/>
                  <a:pt x="2367" y="2324"/>
                </a:cubicBezTo>
                <a:cubicBezTo>
                  <a:pt x="2364" y="2339"/>
                  <a:pt x="2355" y="2351"/>
                  <a:pt x="2343" y="2360"/>
                </a:cubicBezTo>
                <a:lnTo>
                  <a:pt x="2315" y="2378"/>
                </a:lnTo>
                <a:cubicBezTo>
                  <a:pt x="2306" y="2384"/>
                  <a:pt x="2295" y="2387"/>
                  <a:pt x="2284" y="2387"/>
                </a:cubicBezTo>
                <a:cubicBezTo>
                  <a:pt x="2265" y="2387"/>
                  <a:pt x="2247" y="2378"/>
                  <a:pt x="2236" y="2361"/>
                </a:cubicBezTo>
                <a:close/>
                <a:moveTo>
                  <a:pt x="2543" y="67"/>
                </a:moveTo>
                <a:lnTo>
                  <a:pt x="2543" y="262"/>
                </a:lnTo>
                <a:cubicBezTo>
                  <a:pt x="2543" y="299"/>
                  <a:pt x="2513" y="329"/>
                  <a:pt x="2476" y="329"/>
                </a:cubicBezTo>
                <a:lnTo>
                  <a:pt x="2409" y="329"/>
                </a:lnTo>
                <a:lnTo>
                  <a:pt x="2409" y="1998"/>
                </a:lnTo>
                <a:cubicBezTo>
                  <a:pt x="2409" y="2025"/>
                  <a:pt x="2393" y="2048"/>
                  <a:pt x="2370" y="2058"/>
                </a:cubicBezTo>
                <a:lnTo>
                  <a:pt x="1862" y="1301"/>
                </a:lnTo>
                <a:lnTo>
                  <a:pt x="1935" y="1301"/>
                </a:lnTo>
                <a:cubicBezTo>
                  <a:pt x="1972" y="1301"/>
                  <a:pt x="2002" y="1271"/>
                  <a:pt x="2002" y="1234"/>
                </a:cubicBezTo>
                <a:cubicBezTo>
                  <a:pt x="2002" y="1198"/>
                  <a:pt x="1972" y="1168"/>
                  <a:pt x="1935" y="1168"/>
                </a:cubicBezTo>
                <a:lnTo>
                  <a:pt x="1772" y="1168"/>
                </a:lnTo>
                <a:lnTo>
                  <a:pt x="1595" y="904"/>
                </a:lnTo>
                <a:cubicBezTo>
                  <a:pt x="1560" y="851"/>
                  <a:pt x="1501" y="820"/>
                  <a:pt x="1437" y="820"/>
                </a:cubicBezTo>
                <a:cubicBezTo>
                  <a:pt x="1400" y="820"/>
                  <a:pt x="1364" y="831"/>
                  <a:pt x="1333" y="851"/>
                </a:cubicBezTo>
                <a:lnTo>
                  <a:pt x="1331" y="852"/>
                </a:lnTo>
                <a:cubicBezTo>
                  <a:pt x="1244" y="909"/>
                  <a:pt x="1219" y="1027"/>
                  <a:pt x="1275" y="1114"/>
                </a:cubicBezTo>
                <a:lnTo>
                  <a:pt x="1310" y="1168"/>
                </a:lnTo>
                <a:lnTo>
                  <a:pt x="584" y="1168"/>
                </a:lnTo>
                <a:cubicBezTo>
                  <a:pt x="547" y="1168"/>
                  <a:pt x="517" y="1198"/>
                  <a:pt x="517" y="1234"/>
                </a:cubicBezTo>
                <a:cubicBezTo>
                  <a:pt x="517" y="1271"/>
                  <a:pt x="547" y="1301"/>
                  <a:pt x="584" y="1301"/>
                </a:cubicBezTo>
                <a:lnTo>
                  <a:pt x="1395" y="1301"/>
                </a:lnTo>
                <a:lnTo>
                  <a:pt x="1887" y="2064"/>
                </a:lnTo>
                <a:lnTo>
                  <a:pt x="1338" y="2064"/>
                </a:lnTo>
                <a:lnTo>
                  <a:pt x="1338" y="2216"/>
                </a:lnTo>
                <a:cubicBezTo>
                  <a:pt x="1412" y="2244"/>
                  <a:pt x="1465" y="2314"/>
                  <a:pt x="1465" y="2398"/>
                </a:cubicBezTo>
                <a:cubicBezTo>
                  <a:pt x="1465" y="2504"/>
                  <a:pt x="1378" y="2591"/>
                  <a:pt x="1271" y="2591"/>
                </a:cubicBezTo>
                <a:cubicBezTo>
                  <a:pt x="1165" y="2591"/>
                  <a:pt x="1078" y="2504"/>
                  <a:pt x="1078" y="2398"/>
                </a:cubicBezTo>
                <a:cubicBezTo>
                  <a:pt x="1078" y="2314"/>
                  <a:pt x="1131" y="2244"/>
                  <a:pt x="1205" y="2216"/>
                </a:cubicBezTo>
                <a:lnTo>
                  <a:pt x="1205" y="2064"/>
                </a:lnTo>
                <a:lnTo>
                  <a:pt x="200" y="2064"/>
                </a:lnTo>
                <a:cubicBezTo>
                  <a:pt x="164" y="2064"/>
                  <a:pt x="134" y="2034"/>
                  <a:pt x="134" y="1998"/>
                </a:cubicBezTo>
                <a:lnTo>
                  <a:pt x="134" y="329"/>
                </a:lnTo>
                <a:lnTo>
                  <a:pt x="67" y="329"/>
                </a:lnTo>
                <a:cubicBezTo>
                  <a:pt x="30" y="329"/>
                  <a:pt x="0" y="299"/>
                  <a:pt x="0" y="262"/>
                </a:cubicBezTo>
                <a:lnTo>
                  <a:pt x="0" y="67"/>
                </a:lnTo>
                <a:cubicBezTo>
                  <a:pt x="0" y="30"/>
                  <a:pt x="30" y="0"/>
                  <a:pt x="67" y="0"/>
                </a:cubicBezTo>
                <a:lnTo>
                  <a:pt x="2476" y="0"/>
                </a:lnTo>
                <a:cubicBezTo>
                  <a:pt x="2513" y="0"/>
                  <a:pt x="2543" y="30"/>
                  <a:pt x="2543" y="67"/>
                </a:cubicBezTo>
                <a:close/>
                <a:moveTo>
                  <a:pt x="1211" y="2398"/>
                </a:moveTo>
                <a:cubicBezTo>
                  <a:pt x="1211" y="2431"/>
                  <a:pt x="1238" y="2458"/>
                  <a:pt x="1271" y="2458"/>
                </a:cubicBezTo>
                <a:cubicBezTo>
                  <a:pt x="1305" y="2458"/>
                  <a:pt x="1331" y="2431"/>
                  <a:pt x="1331" y="2398"/>
                </a:cubicBezTo>
                <a:cubicBezTo>
                  <a:pt x="1331" y="2364"/>
                  <a:pt x="1305" y="2338"/>
                  <a:pt x="1271" y="2338"/>
                </a:cubicBezTo>
                <a:cubicBezTo>
                  <a:pt x="1238" y="2338"/>
                  <a:pt x="1211" y="2364"/>
                  <a:pt x="1211" y="2398"/>
                </a:cubicBezTo>
                <a:close/>
                <a:moveTo>
                  <a:pt x="2002" y="692"/>
                </a:moveTo>
                <a:cubicBezTo>
                  <a:pt x="2002" y="655"/>
                  <a:pt x="1972" y="625"/>
                  <a:pt x="1935" y="625"/>
                </a:cubicBezTo>
                <a:lnTo>
                  <a:pt x="584" y="625"/>
                </a:lnTo>
                <a:cubicBezTo>
                  <a:pt x="547" y="625"/>
                  <a:pt x="517" y="655"/>
                  <a:pt x="517" y="692"/>
                </a:cubicBezTo>
                <a:cubicBezTo>
                  <a:pt x="517" y="729"/>
                  <a:pt x="547" y="758"/>
                  <a:pt x="584" y="758"/>
                </a:cubicBezTo>
                <a:lnTo>
                  <a:pt x="1935" y="758"/>
                </a:lnTo>
                <a:cubicBezTo>
                  <a:pt x="1972" y="758"/>
                  <a:pt x="2002" y="729"/>
                  <a:pt x="2002" y="692"/>
                </a:cubicBezTo>
                <a:close/>
                <a:moveTo>
                  <a:pt x="2409" y="133"/>
                </a:moveTo>
                <a:lnTo>
                  <a:pt x="134" y="133"/>
                </a:lnTo>
                <a:lnTo>
                  <a:pt x="134" y="196"/>
                </a:lnTo>
                <a:lnTo>
                  <a:pt x="200" y="196"/>
                </a:lnTo>
                <a:lnTo>
                  <a:pt x="2343" y="196"/>
                </a:lnTo>
                <a:lnTo>
                  <a:pt x="2409" y="196"/>
                </a:lnTo>
                <a:lnTo>
                  <a:pt x="2409" y="133"/>
                </a:lnTo>
                <a:close/>
              </a:path>
            </a:pathLst>
          </a:custGeom>
          <a:solidFill>
            <a:schemeClr val="bg1"/>
          </a:solidFill>
          <a:ln>
            <a:noFill/>
          </a:ln>
        </p:spPr>
      </p:sp>
      <p:sp>
        <p:nvSpPr>
          <p:cNvPr id="32" name="writing_122117">
            <a:extLst>
              <a:ext uri="{FF2B5EF4-FFF2-40B4-BE49-F238E27FC236}">
                <a16:creationId xmlns:a16="http://schemas.microsoft.com/office/drawing/2014/main" id="{9E4DB36F-344E-4AAD-94CD-42919FF910FA}"/>
              </a:ext>
            </a:extLst>
          </p:cNvPr>
          <p:cNvSpPr>
            <a:spLocks noChangeAspect="1"/>
          </p:cNvSpPr>
          <p:nvPr/>
        </p:nvSpPr>
        <p:spPr bwMode="auto">
          <a:xfrm>
            <a:off x="1014527" y="3323366"/>
            <a:ext cx="420916" cy="420276"/>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sp>
      <p:pic>
        <p:nvPicPr>
          <p:cNvPr id="33" name="图形 32" descr="拼图">
            <a:extLst>
              <a:ext uri="{FF2B5EF4-FFF2-40B4-BE49-F238E27FC236}">
                <a16:creationId xmlns:a16="http://schemas.microsoft.com/office/drawing/2014/main" id="{88D2F4CC-2FA0-4F66-81A0-18CE38D287D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2170" y="1692280"/>
            <a:ext cx="445630" cy="445630"/>
          </a:xfrm>
          <a:prstGeom prst="rect">
            <a:avLst/>
          </a:prstGeom>
        </p:spPr>
      </p:pic>
      <p:pic>
        <p:nvPicPr>
          <p:cNvPr id="34" name="图形 33" descr="标牌">
            <a:extLst>
              <a:ext uri="{FF2B5EF4-FFF2-40B4-BE49-F238E27FC236}">
                <a16:creationId xmlns:a16="http://schemas.microsoft.com/office/drawing/2014/main" id="{9C7F2035-5806-4621-A0F9-EBCD89D0A2E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6175" y="4883103"/>
            <a:ext cx="537620" cy="537620"/>
          </a:xfrm>
          <a:prstGeom prst="rect">
            <a:avLst/>
          </a:prstGeom>
        </p:spPr>
      </p:pic>
      <p:sp>
        <p:nvSpPr>
          <p:cNvPr id="35" name="accept_38398">
            <a:extLst>
              <a:ext uri="{FF2B5EF4-FFF2-40B4-BE49-F238E27FC236}">
                <a16:creationId xmlns:a16="http://schemas.microsoft.com/office/drawing/2014/main" id="{68EAFA3D-06D6-47CF-B4F2-F43BD4F76757}"/>
              </a:ext>
            </a:extLst>
          </p:cNvPr>
          <p:cNvSpPr>
            <a:spLocks noChangeAspect="1"/>
          </p:cNvSpPr>
          <p:nvPr/>
        </p:nvSpPr>
        <p:spPr bwMode="auto">
          <a:xfrm>
            <a:off x="6586603" y="1674496"/>
            <a:ext cx="470628" cy="442048"/>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bg1"/>
          </a:solidFill>
          <a:ln>
            <a:noFill/>
          </a:ln>
        </p:spPr>
      </p:sp>
      <p:sp>
        <p:nvSpPr>
          <p:cNvPr id="36" name="intelligence_66143">
            <a:extLst>
              <a:ext uri="{FF2B5EF4-FFF2-40B4-BE49-F238E27FC236}">
                <a16:creationId xmlns:a16="http://schemas.microsoft.com/office/drawing/2014/main" id="{535F55F3-A9C1-4222-A5D6-5A1FB10192A6}"/>
              </a:ext>
            </a:extLst>
          </p:cNvPr>
          <p:cNvSpPr>
            <a:spLocks noChangeAspect="1"/>
          </p:cNvSpPr>
          <p:nvPr/>
        </p:nvSpPr>
        <p:spPr bwMode="auto">
          <a:xfrm>
            <a:off x="6663589" y="4966491"/>
            <a:ext cx="316656" cy="370844"/>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bg1"/>
          </a:solidFill>
          <a:ln>
            <a:noFill/>
          </a:ln>
        </p:spPr>
      </p:sp>
    </p:spTree>
    <p:extLst>
      <p:ext uri="{BB962C8B-B14F-4D97-AF65-F5344CB8AC3E}">
        <p14:creationId xmlns:p14="http://schemas.microsoft.com/office/powerpoint/2010/main" val="2268071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树, 户外, 草, 天空&#10;&#10;自动生成的说明">
            <a:extLst>
              <a:ext uri="{FF2B5EF4-FFF2-40B4-BE49-F238E27FC236}">
                <a16:creationId xmlns:a16="http://schemas.microsoft.com/office/drawing/2014/main" id="{EB407731-247A-486B-B4ED-9512521D742F}"/>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10" name="矩形: 圆角 9">
            <a:extLst>
              <a:ext uri="{FF2B5EF4-FFF2-40B4-BE49-F238E27FC236}">
                <a16:creationId xmlns:a16="http://schemas.microsoft.com/office/drawing/2014/main" id="{3F51A038-6841-4936-A3A2-0749AEF757FA}"/>
              </a:ext>
            </a:extLst>
          </p:cNvPr>
          <p:cNvSpPr/>
          <p:nvPr/>
        </p:nvSpPr>
        <p:spPr>
          <a:xfrm rot="5400000" flipH="1">
            <a:off x="5885485" y="2662819"/>
            <a:ext cx="421027" cy="254201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grpSp>
        <p:nvGrpSpPr>
          <p:cNvPr id="11" name="组合 10">
            <a:extLst>
              <a:ext uri="{FF2B5EF4-FFF2-40B4-BE49-F238E27FC236}">
                <a16:creationId xmlns:a16="http://schemas.microsoft.com/office/drawing/2014/main" id="{B04261BB-7A57-4973-A2B5-7A0128FD09BC}"/>
              </a:ext>
            </a:extLst>
          </p:cNvPr>
          <p:cNvGrpSpPr/>
          <p:nvPr/>
        </p:nvGrpSpPr>
        <p:grpSpPr>
          <a:xfrm rot="5400000" flipH="1">
            <a:off x="5989298" y="3753605"/>
            <a:ext cx="213403" cy="360438"/>
            <a:chOff x="7217731" y="2194560"/>
            <a:chExt cx="110533" cy="186690"/>
          </a:xfrm>
        </p:grpSpPr>
        <p:cxnSp>
          <p:nvCxnSpPr>
            <p:cNvPr id="14" name="直接连接符 13">
              <a:extLst>
                <a:ext uri="{FF2B5EF4-FFF2-40B4-BE49-F238E27FC236}">
                  <a16:creationId xmlns:a16="http://schemas.microsoft.com/office/drawing/2014/main" id="{4686DCF8-FEDF-44CB-BCA2-636E4E5EE026}"/>
                </a:ext>
              </a:extLst>
            </p:cNvPr>
            <p:cNvCxnSpPr>
              <a:cxnSpLocks/>
            </p:cNvCxnSpPr>
            <p:nvPr/>
          </p:nvCxnSpPr>
          <p:spPr>
            <a:xfrm flipH="1">
              <a:off x="7217731" y="2194560"/>
              <a:ext cx="110533" cy="93345"/>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8618642-8F3B-4875-A688-E20EE38F8F65}"/>
                </a:ext>
              </a:extLst>
            </p:cNvPr>
            <p:cNvCxnSpPr>
              <a:cxnSpLocks/>
            </p:cNvCxnSpPr>
            <p:nvPr/>
          </p:nvCxnSpPr>
          <p:spPr>
            <a:xfrm flipH="1" flipV="1">
              <a:off x="7217731" y="2287905"/>
              <a:ext cx="110533" cy="93345"/>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id="{B24B373E-9A98-46EC-9FFE-717CAB362570}"/>
              </a:ext>
            </a:extLst>
          </p:cNvPr>
          <p:cNvCxnSpPr>
            <a:cxnSpLocks/>
            <a:endCxn id="10" idx="0"/>
          </p:cNvCxnSpPr>
          <p:nvPr/>
        </p:nvCxnSpPr>
        <p:spPr>
          <a:xfrm flipH="1" flipV="1">
            <a:off x="7367004" y="3933824"/>
            <a:ext cx="4151896" cy="935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E3EBA80-E438-48EB-9B78-77E5E17C0BF0}"/>
              </a:ext>
            </a:extLst>
          </p:cNvPr>
          <p:cNvCxnSpPr>
            <a:cxnSpLocks/>
            <a:stCxn id="10" idx="2"/>
          </p:cNvCxnSpPr>
          <p:nvPr/>
        </p:nvCxnSpPr>
        <p:spPr>
          <a:xfrm flipH="1">
            <a:off x="660402" y="3933824"/>
            <a:ext cx="4164592" cy="935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ED534FF1-EF4E-40BF-B020-B5BB163E94E6}"/>
              </a:ext>
            </a:extLst>
          </p:cNvPr>
          <p:cNvSpPr txBox="1"/>
          <p:nvPr/>
        </p:nvSpPr>
        <p:spPr>
          <a:xfrm>
            <a:off x="4714977" y="4310147"/>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71" name="矩形 70">
            <a:extLst>
              <a:ext uri="{FF2B5EF4-FFF2-40B4-BE49-F238E27FC236}">
                <a16:creationId xmlns:a16="http://schemas.microsoft.com/office/drawing/2014/main" id="{1F5A1251-3D10-42E5-954E-8FA35CE8DB41}"/>
              </a:ext>
            </a:extLst>
          </p:cNvPr>
          <p:cNvSpPr/>
          <p:nvPr/>
        </p:nvSpPr>
        <p:spPr>
          <a:xfrm>
            <a:off x="1677527" y="4833366"/>
            <a:ext cx="8836947" cy="1260153"/>
          </a:xfrm>
          <a:prstGeom prst="rect">
            <a:avLst/>
          </a:prstGeom>
        </p:spPr>
        <p:txBody>
          <a:bodyPr wrap="square">
            <a:spAutoFit/>
          </a:bodyPr>
          <a:lstStyle/>
          <a:p>
            <a:pPr algn="ctr">
              <a:lnSpc>
                <a:spcPct val="130000"/>
              </a:lnSpc>
            </a:pPr>
            <a:r>
              <a:rPr lang="zh-CN" altLang="en-US" sz="2000" dirty="0">
                <a:latin typeface="+mn-ea"/>
              </a:rPr>
              <a:t>西南大学主体校区位于重庆市北碚区，坐落于缙云山麓、嘉陵江畔，占地</a:t>
            </a:r>
            <a:r>
              <a:rPr lang="en-US" altLang="zh-CN" sz="2000" dirty="0">
                <a:latin typeface="+mn-ea"/>
              </a:rPr>
              <a:t>8000</a:t>
            </a:r>
            <a:r>
              <a:rPr lang="zh-CN" altLang="en-US" sz="2000" dirty="0">
                <a:latin typeface="+mn-ea"/>
              </a:rPr>
              <a:t>余亩，校舍面积约</a:t>
            </a:r>
            <a:r>
              <a:rPr lang="en-US" altLang="zh-CN" sz="2000" dirty="0">
                <a:latin typeface="+mn-ea"/>
              </a:rPr>
              <a:t>165</a:t>
            </a:r>
            <a:r>
              <a:rPr lang="zh-CN" altLang="en-US" sz="2000" dirty="0">
                <a:latin typeface="+mn-ea"/>
              </a:rPr>
              <a:t>万平方米，绿地面积达</a:t>
            </a:r>
            <a:r>
              <a:rPr lang="en-US" altLang="zh-CN" sz="2000" dirty="0">
                <a:latin typeface="+mn-ea"/>
              </a:rPr>
              <a:t>40%</a:t>
            </a:r>
            <a:r>
              <a:rPr lang="zh-CN" altLang="en-US" sz="2000" dirty="0">
                <a:latin typeface="+mn-ea"/>
              </a:rPr>
              <a:t>，泱泱校园，宏丽庄重，气象万千，是闻名遐迩的花园式学校，教育部表彰的文明校园。</a:t>
            </a:r>
            <a:endParaRPr lang="en-US" altLang="zh-CN" sz="2000" dirty="0">
              <a:latin typeface="+mn-ea"/>
            </a:endParaRPr>
          </a:p>
        </p:txBody>
      </p:sp>
      <p:sp>
        <p:nvSpPr>
          <p:cNvPr id="4" name="文本占位符 3">
            <a:extLst>
              <a:ext uri="{FF2B5EF4-FFF2-40B4-BE49-F238E27FC236}">
                <a16:creationId xmlns:a16="http://schemas.microsoft.com/office/drawing/2014/main" id="{DF3AAD72-AA20-4C14-931C-7AA5388B1A44}"/>
              </a:ext>
            </a:extLst>
          </p:cNvPr>
          <p:cNvSpPr>
            <a:spLocks noGrp="1"/>
          </p:cNvSpPr>
          <p:nvPr>
            <p:ph type="body" idx="14"/>
          </p:nvPr>
        </p:nvSpPr>
        <p:spPr>
          <a:xfrm>
            <a:off x="1097899" y="253874"/>
            <a:ext cx="1970921" cy="605909"/>
          </a:xfrm>
        </p:spPr>
        <p:txBody>
          <a:bodyPr/>
          <a:lstStyle/>
          <a:p>
            <a:r>
              <a:rPr lang="zh-CN" altLang="en-US" dirty="0"/>
              <a:t>一张长图</a:t>
            </a:r>
          </a:p>
        </p:txBody>
      </p:sp>
    </p:spTree>
    <p:extLst>
      <p:ext uri="{BB962C8B-B14F-4D97-AF65-F5344CB8AC3E}">
        <p14:creationId xmlns:p14="http://schemas.microsoft.com/office/powerpoint/2010/main" val="372965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占位符 52" descr="图片包含 树, 户外, 草, 天空&#10;&#10;自动生成的说明">
            <a:extLst>
              <a:ext uri="{FF2B5EF4-FFF2-40B4-BE49-F238E27FC236}">
                <a16:creationId xmlns:a16="http://schemas.microsoft.com/office/drawing/2014/main" id="{0AAD359F-C6F8-41FA-ABA6-6891D0D7B28F}"/>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49" name="椭圆 48">
            <a:extLst>
              <a:ext uri="{FF2B5EF4-FFF2-40B4-BE49-F238E27FC236}">
                <a16:creationId xmlns:a16="http://schemas.microsoft.com/office/drawing/2014/main" id="{FB7CCBB3-5C58-43E6-A99E-7608116C461A}"/>
              </a:ext>
            </a:extLst>
          </p:cNvPr>
          <p:cNvSpPr/>
          <p:nvPr/>
        </p:nvSpPr>
        <p:spPr>
          <a:xfrm>
            <a:off x="1909743" y="3533474"/>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ACA96B42-733D-4539-A042-E10865D7E8F0}"/>
              </a:ext>
            </a:extLst>
          </p:cNvPr>
          <p:cNvSpPr txBox="1"/>
          <p:nvPr/>
        </p:nvSpPr>
        <p:spPr>
          <a:xfrm>
            <a:off x="940200" y="4460831"/>
            <a:ext cx="2762046" cy="523220"/>
          </a:xfrm>
          <a:prstGeom prst="rect">
            <a:avLst/>
          </a:prstGeom>
          <a:noFill/>
        </p:spPr>
        <p:txBody>
          <a:bodyPr wrap="square" rtlCol="0">
            <a:spAutoFit/>
          </a:bodyPr>
          <a:lstStyle/>
          <a:p>
            <a:pPr algn="ctr"/>
            <a:r>
              <a:rPr lang="zh-CN" altLang="en-US" sz="2800" dirty="0">
                <a:latin typeface="+mj-ea"/>
                <a:ea typeface="+mj-ea"/>
              </a:rPr>
              <a:t>请输入小标题</a:t>
            </a:r>
          </a:p>
        </p:txBody>
      </p:sp>
      <p:sp>
        <p:nvSpPr>
          <p:cNvPr id="51" name="文本框 50">
            <a:extLst>
              <a:ext uri="{FF2B5EF4-FFF2-40B4-BE49-F238E27FC236}">
                <a16:creationId xmlns:a16="http://schemas.microsoft.com/office/drawing/2014/main" id="{550CB903-29B1-430E-87D4-CFB22083ACFE}"/>
              </a:ext>
            </a:extLst>
          </p:cNvPr>
          <p:cNvSpPr txBox="1"/>
          <p:nvPr/>
        </p:nvSpPr>
        <p:spPr>
          <a:xfrm>
            <a:off x="533435" y="4981445"/>
            <a:ext cx="3575577" cy="1258165"/>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81" name="椭圆 80">
            <a:extLst>
              <a:ext uri="{FF2B5EF4-FFF2-40B4-BE49-F238E27FC236}">
                <a16:creationId xmlns:a16="http://schemas.microsoft.com/office/drawing/2014/main" id="{17EC1E1D-A605-483F-8FE1-8B4139A6A577}"/>
              </a:ext>
            </a:extLst>
          </p:cNvPr>
          <p:cNvSpPr/>
          <p:nvPr/>
        </p:nvSpPr>
        <p:spPr>
          <a:xfrm>
            <a:off x="5698651" y="3533474"/>
            <a:ext cx="822960" cy="822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78E94DD5-9031-461E-8F00-E20D7C831062}"/>
              </a:ext>
            </a:extLst>
          </p:cNvPr>
          <p:cNvSpPr/>
          <p:nvPr/>
        </p:nvSpPr>
        <p:spPr>
          <a:xfrm>
            <a:off x="9459297" y="3533474"/>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34858E08-0F6C-444D-851C-4B3BEAA7EA02}"/>
              </a:ext>
            </a:extLst>
          </p:cNvPr>
          <p:cNvSpPr txBox="1"/>
          <p:nvPr/>
        </p:nvSpPr>
        <p:spPr>
          <a:xfrm>
            <a:off x="4714977" y="4460831"/>
            <a:ext cx="2762046" cy="523220"/>
          </a:xfrm>
          <a:prstGeom prst="rect">
            <a:avLst/>
          </a:prstGeom>
          <a:noFill/>
        </p:spPr>
        <p:txBody>
          <a:bodyPr wrap="square" rtlCol="0">
            <a:spAutoFit/>
          </a:bodyPr>
          <a:lstStyle/>
          <a:p>
            <a:pPr algn="ctr"/>
            <a:r>
              <a:rPr lang="zh-CN" altLang="en-US" sz="2800" dirty="0">
                <a:latin typeface="+mj-ea"/>
                <a:ea typeface="+mj-ea"/>
              </a:rPr>
              <a:t>请输入小标题</a:t>
            </a:r>
          </a:p>
        </p:txBody>
      </p:sp>
      <p:sp>
        <p:nvSpPr>
          <p:cNvPr id="104" name="文本框 103">
            <a:extLst>
              <a:ext uri="{FF2B5EF4-FFF2-40B4-BE49-F238E27FC236}">
                <a16:creationId xmlns:a16="http://schemas.microsoft.com/office/drawing/2014/main" id="{094D3A54-CD30-4A94-A15C-F50CFC8402EB}"/>
              </a:ext>
            </a:extLst>
          </p:cNvPr>
          <p:cNvSpPr txBox="1"/>
          <p:nvPr/>
        </p:nvSpPr>
        <p:spPr>
          <a:xfrm>
            <a:off x="4308212" y="4981445"/>
            <a:ext cx="3575577" cy="1258165"/>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105" name="文本框 104">
            <a:extLst>
              <a:ext uri="{FF2B5EF4-FFF2-40B4-BE49-F238E27FC236}">
                <a16:creationId xmlns:a16="http://schemas.microsoft.com/office/drawing/2014/main" id="{7860D6D0-A424-4BE3-8F28-AB84A1793DDF}"/>
              </a:ext>
            </a:extLst>
          </p:cNvPr>
          <p:cNvSpPr txBox="1"/>
          <p:nvPr/>
        </p:nvSpPr>
        <p:spPr>
          <a:xfrm>
            <a:off x="8489754" y="4460831"/>
            <a:ext cx="2762046" cy="523220"/>
          </a:xfrm>
          <a:prstGeom prst="rect">
            <a:avLst/>
          </a:prstGeom>
          <a:noFill/>
        </p:spPr>
        <p:txBody>
          <a:bodyPr wrap="square" rtlCol="0">
            <a:spAutoFit/>
          </a:bodyPr>
          <a:lstStyle/>
          <a:p>
            <a:pPr algn="ctr"/>
            <a:r>
              <a:rPr lang="zh-CN" altLang="en-US" sz="2800" dirty="0">
                <a:latin typeface="+mj-ea"/>
                <a:ea typeface="+mj-ea"/>
              </a:rPr>
              <a:t>请输入小标题</a:t>
            </a:r>
          </a:p>
        </p:txBody>
      </p:sp>
      <p:sp>
        <p:nvSpPr>
          <p:cNvPr id="106" name="文本框 105">
            <a:extLst>
              <a:ext uri="{FF2B5EF4-FFF2-40B4-BE49-F238E27FC236}">
                <a16:creationId xmlns:a16="http://schemas.microsoft.com/office/drawing/2014/main" id="{5FB0014A-B01D-4011-B405-1F50E40308C3}"/>
              </a:ext>
            </a:extLst>
          </p:cNvPr>
          <p:cNvSpPr txBox="1"/>
          <p:nvPr/>
        </p:nvSpPr>
        <p:spPr>
          <a:xfrm>
            <a:off x="8082989" y="4981445"/>
            <a:ext cx="3575577" cy="1258165"/>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64" name="ebook_274884">
            <a:extLst>
              <a:ext uri="{FF2B5EF4-FFF2-40B4-BE49-F238E27FC236}">
                <a16:creationId xmlns:a16="http://schemas.microsoft.com/office/drawing/2014/main" id="{0CCCE493-7D5B-49ED-BAFF-08FEA9C18454}"/>
              </a:ext>
            </a:extLst>
          </p:cNvPr>
          <p:cNvSpPr>
            <a:spLocks noChangeAspect="1"/>
          </p:cNvSpPr>
          <p:nvPr/>
        </p:nvSpPr>
        <p:spPr bwMode="auto">
          <a:xfrm>
            <a:off x="5879072" y="3794865"/>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pic>
        <p:nvPicPr>
          <p:cNvPr id="65" name="图形 64" descr="握手">
            <a:extLst>
              <a:ext uri="{FF2B5EF4-FFF2-40B4-BE49-F238E27FC236}">
                <a16:creationId xmlns:a16="http://schemas.microsoft.com/office/drawing/2014/main" id="{1B5BAC24-97A3-4B98-8550-A4D9C6A8A35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00117" y="3684425"/>
            <a:ext cx="541320" cy="541320"/>
          </a:xfrm>
          <a:prstGeom prst="rect">
            <a:avLst/>
          </a:prstGeom>
        </p:spPr>
      </p:pic>
      <p:pic>
        <p:nvPicPr>
          <p:cNvPr id="66" name="图形 65" descr="黑板">
            <a:extLst>
              <a:ext uri="{FF2B5EF4-FFF2-40B4-BE49-F238E27FC236}">
                <a16:creationId xmlns:a16="http://schemas.microsoft.com/office/drawing/2014/main" id="{CAC0D256-5C39-46D2-8214-BF7506EF02F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90862" y="3724724"/>
            <a:ext cx="460722" cy="460722"/>
          </a:xfrm>
          <a:prstGeom prst="rect">
            <a:avLst/>
          </a:prstGeom>
        </p:spPr>
      </p:pic>
      <p:sp>
        <p:nvSpPr>
          <p:cNvPr id="3" name="文本占位符 2">
            <a:extLst>
              <a:ext uri="{FF2B5EF4-FFF2-40B4-BE49-F238E27FC236}">
                <a16:creationId xmlns:a16="http://schemas.microsoft.com/office/drawing/2014/main" id="{C6D91434-DA0E-4468-A5FA-D9D26AE31A86}"/>
              </a:ext>
            </a:extLst>
          </p:cNvPr>
          <p:cNvSpPr>
            <a:spLocks noGrp="1"/>
          </p:cNvSpPr>
          <p:nvPr>
            <p:ph type="body" idx="14"/>
          </p:nvPr>
        </p:nvSpPr>
        <p:spPr>
          <a:xfrm>
            <a:off x="1097899" y="253874"/>
            <a:ext cx="1970921" cy="605909"/>
          </a:xfrm>
        </p:spPr>
        <p:txBody>
          <a:bodyPr/>
          <a:lstStyle/>
          <a:p>
            <a:r>
              <a:rPr lang="zh-CN" altLang="en-US" dirty="0"/>
              <a:t>一张长图</a:t>
            </a:r>
          </a:p>
        </p:txBody>
      </p:sp>
    </p:spTree>
    <p:extLst>
      <p:ext uri="{BB962C8B-B14F-4D97-AF65-F5344CB8AC3E}">
        <p14:creationId xmlns:p14="http://schemas.microsoft.com/office/powerpoint/2010/main" val="375679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8D217A64-E921-4EE1-8EDB-41EBEF9FE035}"/>
              </a:ext>
            </a:extLst>
          </p:cNvPr>
          <p:cNvSpPr/>
          <p:nvPr/>
        </p:nvSpPr>
        <p:spPr>
          <a:xfrm>
            <a:off x="660400" y="1130300"/>
            <a:ext cx="10858500" cy="4999038"/>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占位符 50" descr="图片包含 树, 户外, 天空, 道路&#10;&#10;自动生成的说明">
            <a:extLst>
              <a:ext uri="{FF2B5EF4-FFF2-40B4-BE49-F238E27FC236}">
                <a16:creationId xmlns:a16="http://schemas.microsoft.com/office/drawing/2014/main" id="{0919AAF7-71F0-4B88-AB7E-065034CADC71}"/>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grpSp>
        <p:nvGrpSpPr>
          <p:cNvPr id="67" name="组合 66">
            <a:extLst>
              <a:ext uri="{FF2B5EF4-FFF2-40B4-BE49-F238E27FC236}">
                <a16:creationId xmlns:a16="http://schemas.microsoft.com/office/drawing/2014/main" id="{AE76CC93-4095-4D8F-A9A9-C4F22CA441C0}"/>
              </a:ext>
            </a:extLst>
          </p:cNvPr>
          <p:cNvGrpSpPr/>
          <p:nvPr/>
        </p:nvGrpSpPr>
        <p:grpSpPr>
          <a:xfrm>
            <a:off x="5936947" y="1130300"/>
            <a:ext cx="318105" cy="4999932"/>
            <a:chOff x="5936947" y="1130300"/>
            <a:chExt cx="318105" cy="4999932"/>
          </a:xfrm>
        </p:grpSpPr>
        <p:sp>
          <p:nvSpPr>
            <p:cNvPr id="54" name="矩形: 圆角 53">
              <a:extLst>
                <a:ext uri="{FF2B5EF4-FFF2-40B4-BE49-F238E27FC236}">
                  <a16:creationId xmlns:a16="http://schemas.microsoft.com/office/drawing/2014/main" id="{A67B8FA4-2CF6-43A6-B589-FA0F3A44D592}"/>
                </a:ext>
              </a:extLst>
            </p:cNvPr>
            <p:cNvSpPr/>
            <p:nvPr/>
          </p:nvSpPr>
          <p:spPr>
            <a:xfrm flipH="1">
              <a:off x="5936947" y="3015779"/>
              <a:ext cx="318105" cy="11852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A035E061-80F5-44A7-931A-C2F66DD512F4}"/>
                </a:ext>
              </a:extLst>
            </p:cNvPr>
            <p:cNvGrpSpPr/>
            <p:nvPr/>
          </p:nvGrpSpPr>
          <p:grpSpPr>
            <a:xfrm flipH="1">
              <a:off x="6007482" y="3458882"/>
              <a:ext cx="177035" cy="299012"/>
              <a:chOff x="7217731" y="2194560"/>
              <a:chExt cx="110533" cy="186690"/>
            </a:xfrm>
          </p:grpSpPr>
          <p:cxnSp>
            <p:nvCxnSpPr>
              <p:cNvPr id="56" name="直接连接符 55">
                <a:extLst>
                  <a:ext uri="{FF2B5EF4-FFF2-40B4-BE49-F238E27FC236}">
                    <a16:creationId xmlns:a16="http://schemas.microsoft.com/office/drawing/2014/main" id="{83B0F695-8B27-4A88-8917-E2105C45CDCF}"/>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B5CA3C87-5215-4B61-9BBC-D849233A121B}"/>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52" name="直接连接符 51">
              <a:extLst>
                <a:ext uri="{FF2B5EF4-FFF2-40B4-BE49-F238E27FC236}">
                  <a16:creationId xmlns:a16="http://schemas.microsoft.com/office/drawing/2014/main" id="{9E471CEC-2ACF-4F9B-B5C4-D344FCF79D50}"/>
                </a:ext>
              </a:extLst>
            </p:cNvPr>
            <p:cNvCxnSpPr>
              <a:cxnSpLocks/>
              <a:stCxn id="47" idx="0"/>
              <a:endCxn id="54" idx="0"/>
            </p:cNvCxnSpPr>
            <p:nvPr/>
          </p:nvCxnSpPr>
          <p:spPr>
            <a:xfrm>
              <a:off x="6089650" y="1130300"/>
              <a:ext cx="6349" cy="1885479"/>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64910DF-00DE-4526-9588-B1567B5508A0}"/>
                </a:ext>
              </a:extLst>
            </p:cNvPr>
            <p:cNvCxnSpPr>
              <a:cxnSpLocks/>
              <a:stCxn id="54" idx="2"/>
            </p:cNvCxnSpPr>
            <p:nvPr/>
          </p:nvCxnSpPr>
          <p:spPr>
            <a:xfrm>
              <a:off x="6095999" y="4200996"/>
              <a:ext cx="0" cy="1929236"/>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5" name="文本框 64">
            <a:extLst>
              <a:ext uri="{FF2B5EF4-FFF2-40B4-BE49-F238E27FC236}">
                <a16:creationId xmlns:a16="http://schemas.microsoft.com/office/drawing/2014/main" id="{67414118-4D8E-4F49-8C16-41004D454A0F}"/>
              </a:ext>
            </a:extLst>
          </p:cNvPr>
          <p:cNvSpPr txBox="1"/>
          <p:nvPr/>
        </p:nvSpPr>
        <p:spPr>
          <a:xfrm>
            <a:off x="6489923" y="141443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66" name="矩形 65">
            <a:extLst>
              <a:ext uri="{FF2B5EF4-FFF2-40B4-BE49-F238E27FC236}">
                <a16:creationId xmlns:a16="http://schemas.microsoft.com/office/drawing/2014/main" id="{CD9E1C06-09C5-4171-AA8B-BA6507CCB97E}"/>
              </a:ext>
            </a:extLst>
          </p:cNvPr>
          <p:cNvSpPr/>
          <p:nvPr/>
        </p:nvSpPr>
        <p:spPr>
          <a:xfrm>
            <a:off x="6489923" y="1910769"/>
            <a:ext cx="4794105" cy="4060920"/>
          </a:xfrm>
          <a:prstGeom prst="rect">
            <a:avLst/>
          </a:prstGeom>
        </p:spPr>
        <p:txBody>
          <a:bodyPr wrap="square">
            <a:spAutoFit/>
          </a:bodyPr>
          <a:lstStyle/>
          <a:p>
            <a:pPr algn="just">
              <a:lnSpc>
                <a:spcPct val="130000"/>
              </a:lnSpc>
            </a:pPr>
            <a:r>
              <a:rPr lang="zh-CN" altLang="en-US" sz="2000" dirty="0">
                <a:latin typeface="+mn-ea"/>
              </a:rPr>
              <a:t>学校溯源于</a:t>
            </a:r>
            <a:r>
              <a:rPr lang="en-US" altLang="zh-CN" sz="2000" dirty="0">
                <a:latin typeface="+mn-ea"/>
              </a:rPr>
              <a:t>1906 </a:t>
            </a:r>
            <a:r>
              <a:rPr lang="zh-CN" altLang="en-US" sz="2000" dirty="0">
                <a:latin typeface="+mn-ea"/>
              </a:rPr>
              <a:t>年建立的川东师范学堂，几经传承演变，</a:t>
            </a:r>
            <a:r>
              <a:rPr lang="en-US" altLang="zh-CN" sz="2000" dirty="0">
                <a:latin typeface="+mn-ea"/>
              </a:rPr>
              <a:t>1936</a:t>
            </a:r>
            <a:r>
              <a:rPr lang="zh-CN" altLang="en-US" sz="2000" dirty="0">
                <a:latin typeface="+mn-ea"/>
              </a:rPr>
              <a:t>年更名为四川省立教育学院，</a:t>
            </a:r>
            <a:r>
              <a:rPr lang="en-US" altLang="zh-CN" sz="2000" dirty="0">
                <a:latin typeface="+mn-ea"/>
              </a:rPr>
              <a:t>1950</a:t>
            </a:r>
            <a:r>
              <a:rPr lang="zh-CN" altLang="en-US" sz="2000" dirty="0">
                <a:latin typeface="+mn-ea"/>
              </a:rPr>
              <a:t>年，四川省立教育学院的教育、国文、外文、史地、数学等系与</a:t>
            </a:r>
            <a:r>
              <a:rPr lang="en-US" altLang="zh-CN" sz="2000" dirty="0">
                <a:latin typeface="+mn-ea"/>
              </a:rPr>
              <a:t>1940</a:t>
            </a:r>
            <a:r>
              <a:rPr lang="zh-CN" altLang="en-US" sz="2000" dirty="0">
                <a:latin typeface="+mn-ea"/>
              </a:rPr>
              <a:t>年成立的国立女子师范学院合并建立西南师范大学。农艺、园艺和农产制造等系与</a:t>
            </a:r>
            <a:r>
              <a:rPr lang="en-US" altLang="zh-CN" sz="2000" dirty="0">
                <a:latin typeface="+mn-ea"/>
              </a:rPr>
              <a:t>1946</a:t>
            </a:r>
            <a:r>
              <a:rPr lang="zh-CN" altLang="en-US" sz="2000" dirty="0">
                <a:latin typeface="+mn-ea"/>
              </a:rPr>
              <a:t>年创办的私立相辉学院等合并建立西南农学院。</a:t>
            </a:r>
            <a:r>
              <a:rPr lang="en-US" altLang="zh-CN" sz="2000" dirty="0">
                <a:latin typeface="+mn-ea"/>
              </a:rPr>
              <a:t>1985</a:t>
            </a:r>
            <a:r>
              <a:rPr lang="zh-CN" altLang="en-US" sz="2000" dirty="0">
                <a:latin typeface="+mn-ea"/>
              </a:rPr>
              <a:t>年，两校分别更名为西南师范大学、西南农业大学。</a:t>
            </a:r>
            <a:r>
              <a:rPr lang="en-US" altLang="zh-CN" sz="2000" dirty="0">
                <a:latin typeface="+mn-ea"/>
              </a:rPr>
              <a:t>2005</a:t>
            </a:r>
            <a:r>
              <a:rPr lang="zh-CN" altLang="en-US" sz="2000" dirty="0">
                <a:latin typeface="+mn-ea"/>
              </a:rPr>
              <a:t>年，两校合并组建为西南大学。</a:t>
            </a:r>
            <a:endParaRPr lang="en-US" altLang="zh-CN" sz="2000" dirty="0">
              <a:latin typeface="+mn-ea"/>
            </a:endParaRPr>
          </a:p>
        </p:txBody>
      </p:sp>
      <p:sp>
        <p:nvSpPr>
          <p:cNvPr id="3" name="文本占位符 2">
            <a:extLst>
              <a:ext uri="{FF2B5EF4-FFF2-40B4-BE49-F238E27FC236}">
                <a16:creationId xmlns:a16="http://schemas.microsoft.com/office/drawing/2014/main" id="{41DDA598-47C0-4F07-8D71-3CE2B269B5D1}"/>
              </a:ext>
            </a:extLst>
          </p:cNvPr>
          <p:cNvSpPr>
            <a:spLocks noGrp="1"/>
          </p:cNvSpPr>
          <p:nvPr>
            <p:ph type="body" idx="14"/>
          </p:nvPr>
        </p:nvSpPr>
        <p:spPr>
          <a:xfrm>
            <a:off x="1097899" y="253874"/>
            <a:ext cx="1934002" cy="605909"/>
          </a:xfrm>
        </p:spPr>
        <p:txBody>
          <a:bodyPr/>
          <a:lstStyle/>
          <a:p>
            <a:r>
              <a:rPr lang="zh-CN" altLang="en-US" dirty="0"/>
              <a:t>一张图片</a:t>
            </a:r>
          </a:p>
        </p:txBody>
      </p:sp>
    </p:spTree>
    <p:extLst>
      <p:ext uri="{BB962C8B-B14F-4D97-AF65-F5344CB8AC3E}">
        <p14:creationId xmlns:p14="http://schemas.microsoft.com/office/powerpoint/2010/main" val="397279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6744686C-578F-457A-AB39-90A7E971A444}"/>
              </a:ext>
            </a:extLst>
          </p:cNvPr>
          <p:cNvSpPr/>
          <p:nvPr/>
        </p:nvSpPr>
        <p:spPr>
          <a:xfrm>
            <a:off x="660400" y="1715912"/>
            <a:ext cx="10858500" cy="3917244"/>
          </a:xfrm>
          <a:prstGeom prst="roundRect">
            <a:avLst>
              <a:gd name="adj" fmla="val 4733"/>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85B1976-567D-4A9E-81BD-D1B77098D27C}"/>
              </a:ext>
            </a:extLst>
          </p:cNvPr>
          <p:cNvSpPr>
            <a:spLocks noGrp="1"/>
          </p:cNvSpPr>
          <p:nvPr>
            <p:ph type="body" idx="13"/>
          </p:nvPr>
        </p:nvSpPr>
        <p:spPr>
          <a:xfrm>
            <a:off x="1097899" y="253874"/>
            <a:ext cx="1934002" cy="605909"/>
          </a:xfrm>
        </p:spPr>
        <p:txBody>
          <a:bodyPr/>
          <a:lstStyle/>
          <a:p>
            <a:r>
              <a:rPr lang="zh-CN" altLang="en-US" dirty="0"/>
              <a:t>一张图片</a:t>
            </a:r>
          </a:p>
        </p:txBody>
      </p:sp>
      <p:sp>
        <p:nvSpPr>
          <p:cNvPr id="12" name="文本框 11">
            <a:extLst>
              <a:ext uri="{FF2B5EF4-FFF2-40B4-BE49-F238E27FC236}">
                <a16:creationId xmlns:a16="http://schemas.microsoft.com/office/drawing/2014/main" id="{DE23B9EB-163F-43A3-83BC-593E5A4333CB}"/>
              </a:ext>
            </a:extLst>
          </p:cNvPr>
          <p:cNvSpPr txBox="1"/>
          <p:nvPr/>
        </p:nvSpPr>
        <p:spPr>
          <a:xfrm>
            <a:off x="4918545" y="2415583"/>
            <a:ext cx="4049178" cy="523220"/>
          </a:xfrm>
          <a:prstGeom prst="rect">
            <a:avLst/>
          </a:prstGeom>
          <a:noFill/>
        </p:spPr>
        <p:txBody>
          <a:bodyPr wrap="square" rtlCol="0">
            <a:spAutoFit/>
          </a:bodyPr>
          <a:lstStyle/>
          <a:p>
            <a:r>
              <a:rPr lang="zh-CN" altLang="en-US" sz="2800" dirty="0">
                <a:latin typeface="+mj-ea"/>
                <a:ea typeface="+mj-ea"/>
              </a:rPr>
              <a:t>请输入小标题</a:t>
            </a:r>
          </a:p>
        </p:txBody>
      </p:sp>
      <p:sp>
        <p:nvSpPr>
          <p:cNvPr id="13" name="文本框 12">
            <a:extLst>
              <a:ext uri="{FF2B5EF4-FFF2-40B4-BE49-F238E27FC236}">
                <a16:creationId xmlns:a16="http://schemas.microsoft.com/office/drawing/2014/main" id="{C89D54AC-EE3B-41C6-A52C-E3680A29C30D}"/>
              </a:ext>
            </a:extLst>
          </p:cNvPr>
          <p:cNvSpPr txBox="1"/>
          <p:nvPr/>
        </p:nvSpPr>
        <p:spPr>
          <a:xfrm>
            <a:off x="4918545" y="3276716"/>
            <a:ext cx="6111064" cy="1655774"/>
          </a:xfrm>
          <a:prstGeom prst="rect">
            <a:avLst/>
          </a:prstGeom>
          <a:noFill/>
        </p:spPr>
        <p:txBody>
          <a:bodyPr wrap="square" rtlCol="0">
            <a:spAutoFit/>
          </a:bodyPr>
          <a:lstStyle/>
          <a:p>
            <a:pPr algn="just">
              <a:lnSpc>
                <a:spcPct val="130000"/>
              </a:lnSpc>
            </a:pPr>
            <a:r>
              <a:rPr lang="zh-CN" altLang="en-US" sz="2000" dirty="0">
                <a:latin typeface="+mn-ea"/>
              </a:rPr>
              <a:t>西南大学，是教育部直属，教育部、农业农村部，重庆市共建的重点综合大学，是国家“ </a:t>
            </a:r>
            <a:r>
              <a:rPr lang="en-US" altLang="zh-CN" sz="2000" dirty="0">
                <a:latin typeface="+mn-ea"/>
              </a:rPr>
              <a:t>211 </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 </a:t>
            </a:r>
            <a:r>
              <a:rPr lang="zh-CN" altLang="en-US" sz="2000" dirty="0">
                <a:latin typeface="+mn-ea"/>
              </a:rPr>
              <a:t>年由西南师范大学、西南农业大学合并组建为西南大学</a:t>
            </a:r>
          </a:p>
        </p:txBody>
      </p:sp>
      <p:cxnSp>
        <p:nvCxnSpPr>
          <p:cNvPr id="14" name="直接连接符 13">
            <a:extLst>
              <a:ext uri="{FF2B5EF4-FFF2-40B4-BE49-F238E27FC236}">
                <a16:creationId xmlns:a16="http://schemas.microsoft.com/office/drawing/2014/main" id="{E199A594-AD91-4AA2-9007-C1320986B12B}"/>
              </a:ext>
            </a:extLst>
          </p:cNvPr>
          <p:cNvCxnSpPr>
            <a:cxnSpLocks/>
          </p:cNvCxnSpPr>
          <p:nvPr/>
        </p:nvCxnSpPr>
        <p:spPr>
          <a:xfrm>
            <a:off x="5051777" y="3093723"/>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图片 15" descr="图片包含 树, 草, 户外, 植物&#10;&#10;描述已自动生成">
            <a:extLst>
              <a:ext uri="{FF2B5EF4-FFF2-40B4-BE49-F238E27FC236}">
                <a16:creationId xmlns:a16="http://schemas.microsoft.com/office/drawing/2014/main" id="{E9431542-5728-45F4-A6B4-4B4475621A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62391" y="1403521"/>
            <a:ext cx="3307312" cy="4531049"/>
          </a:xfrm>
          <a:prstGeom prst="rect">
            <a:avLst/>
          </a:prstGeom>
          <a:effectLst>
            <a:outerShdw blurRad="127000" algn="ctr" rotWithShape="0">
              <a:prstClr val="black">
                <a:alpha val="40000"/>
              </a:prstClr>
            </a:outerShdw>
          </a:effectLst>
        </p:spPr>
      </p:pic>
      <p:cxnSp>
        <p:nvCxnSpPr>
          <p:cNvPr id="8" name="直接连接符 7">
            <a:extLst>
              <a:ext uri="{FF2B5EF4-FFF2-40B4-BE49-F238E27FC236}">
                <a16:creationId xmlns:a16="http://schemas.microsoft.com/office/drawing/2014/main" id="{BA9BA8D0-FA37-49DC-BC71-D12EAD0A9D14}"/>
              </a:ext>
            </a:extLst>
          </p:cNvPr>
          <p:cNvCxnSpPr>
            <a:cxnSpLocks/>
          </p:cNvCxnSpPr>
          <p:nvPr/>
        </p:nvCxnSpPr>
        <p:spPr>
          <a:xfrm>
            <a:off x="11533188" y="1940560"/>
            <a:ext cx="0" cy="343408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44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9AE95C95-3E7B-475B-BC6D-A5EBCD96A298}"/>
              </a:ext>
            </a:extLst>
          </p:cNvPr>
          <p:cNvSpPr/>
          <p:nvPr/>
        </p:nvSpPr>
        <p:spPr>
          <a:xfrm>
            <a:off x="7629302" y="1569155"/>
            <a:ext cx="3289446" cy="4334934"/>
          </a:xfrm>
          <a:prstGeom prst="rect">
            <a:avLst/>
          </a:prstGeom>
          <a:noFill/>
          <a:ln w="635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7DF7AB75-52EA-4C33-8DD3-9C0854C71896}"/>
              </a:ext>
            </a:extLst>
          </p:cNvPr>
          <p:cNvSpPr>
            <a:spLocks noGrp="1"/>
          </p:cNvSpPr>
          <p:nvPr>
            <p:ph type="body" idx="13"/>
          </p:nvPr>
        </p:nvSpPr>
        <p:spPr>
          <a:xfrm>
            <a:off x="1097899" y="253874"/>
            <a:ext cx="1934002" cy="605909"/>
          </a:xfrm>
        </p:spPr>
        <p:txBody>
          <a:bodyPr/>
          <a:lstStyle/>
          <a:p>
            <a:r>
              <a:rPr lang="zh-CN" altLang="en-US" dirty="0"/>
              <a:t>一张图片</a:t>
            </a:r>
          </a:p>
        </p:txBody>
      </p:sp>
      <p:pic>
        <p:nvPicPr>
          <p:cNvPr id="8" name="图片 7" descr="图片包含 草, 天空, 户外&#10;&#10;描述已自动生成">
            <a:extLst>
              <a:ext uri="{FF2B5EF4-FFF2-40B4-BE49-F238E27FC236}">
                <a16:creationId xmlns:a16="http://schemas.microsoft.com/office/drawing/2014/main" id="{9112B471-63BA-4B7D-AFAB-C5B1BA175729}"/>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a:ext>
            </a:extLst>
          </a:blip>
          <a:srcRect l="4936" t="7580" r="8703" b="5799"/>
          <a:stretch/>
        </p:blipFill>
        <p:spPr>
          <a:xfrm>
            <a:off x="7437391" y="1411111"/>
            <a:ext cx="3289446" cy="4334934"/>
          </a:xfrm>
          <a:prstGeom prst="rect">
            <a:avLst/>
          </a:prstGeom>
          <a:effectLst>
            <a:outerShdw blurRad="127000" algn="ctr" rotWithShape="0">
              <a:prstClr val="black">
                <a:alpha val="40000"/>
              </a:prstClr>
            </a:outerShdw>
          </a:effectLst>
        </p:spPr>
      </p:pic>
      <p:grpSp>
        <p:nvGrpSpPr>
          <p:cNvPr id="20" name="组合 19">
            <a:extLst>
              <a:ext uri="{FF2B5EF4-FFF2-40B4-BE49-F238E27FC236}">
                <a16:creationId xmlns:a16="http://schemas.microsoft.com/office/drawing/2014/main" id="{6D01EF62-EDC1-49D5-87CA-91F70185BF7B}"/>
              </a:ext>
            </a:extLst>
          </p:cNvPr>
          <p:cNvGrpSpPr/>
          <p:nvPr/>
        </p:nvGrpSpPr>
        <p:grpSpPr>
          <a:xfrm>
            <a:off x="660400" y="3321554"/>
            <a:ext cx="612852" cy="612852"/>
            <a:chOff x="5698651" y="3533474"/>
            <a:chExt cx="822960" cy="822960"/>
          </a:xfrm>
        </p:grpSpPr>
        <p:sp>
          <p:nvSpPr>
            <p:cNvPr id="14" name="椭圆 13">
              <a:extLst>
                <a:ext uri="{FF2B5EF4-FFF2-40B4-BE49-F238E27FC236}">
                  <a16:creationId xmlns:a16="http://schemas.microsoft.com/office/drawing/2014/main" id="{4DB23F6D-A279-4547-BFB9-76D44AEBA79A}"/>
                </a:ext>
              </a:extLst>
            </p:cNvPr>
            <p:cNvSpPr/>
            <p:nvPr/>
          </p:nvSpPr>
          <p:spPr>
            <a:xfrm>
              <a:off x="5698651" y="3533474"/>
              <a:ext cx="822960" cy="822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ebook_274884">
              <a:extLst>
                <a:ext uri="{FF2B5EF4-FFF2-40B4-BE49-F238E27FC236}">
                  <a16:creationId xmlns:a16="http://schemas.microsoft.com/office/drawing/2014/main" id="{598D2DD3-282E-4DC4-B7E3-0A5E388703F4}"/>
                </a:ext>
              </a:extLst>
            </p:cNvPr>
            <p:cNvSpPr>
              <a:spLocks noChangeAspect="1"/>
            </p:cNvSpPr>
            <p:nvPr/>
          </p:nvSpPr>
          <p:spPr bwMode="auto">
            <a:xfrm>
              <a:off x="5879072" y="3794865"/>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grpSp>
      <p:grpSp>
        <p:nvGrpSpPr>
          <p:cNvPr id="21" name="组合 20">
            <a:extLst>
              <a:ext uri="{FF2B5EF4-FFF2-40B4-BE49-F238E27FC236}">
                <a16:creationId xmlns:a16="http://schemas.microsoft.com/office/drawing/2014/main" id="{140D3B6B-A4CC-4344-9A5C-3F4D584BCCAD}"/>
              </a:ext>
            </a:extLst>
          </p:cNvPr>
          <p:cNvGrpSpPr/>
          <p:nvPr/>
        </p:nvGrpSpPr>
        <p:grpSpPr>
          <a:xfrm>
            <a:off x="660400" y="4987377"/>
            <a:ext cx="612852" cy="612852"/>
            <a:chOff x="9459297" y="3533474"/>
            <a:chExt cx="822960" cy="822960"/>
          </a:xfrm>
        </p:grpSpPr>
        <p:sp>
          <p:nvSpPr>
            <p:cNvPr id="15" name="椭圆 14">
              <a:extLst>
                <a:ext uri="{FF2B5EF4-FFF2-40B4-BE49-F238E27FC236}">
                  <a16:creationId xmlns:a16="http://schemas.microsoft.com/office/drawing/2014/main" id="{A00C9AFB-3C28-4EE4-B813-663F3F987E4B}"/>
                </a:ext>
              </a:extLst>
            </p:cNvPr>
            <p:cNvSpPr/>
            <p:nvPr/>
          </p:nvSpPr>
          <p:spPr>
            <a:xfrm>
              <a:off x="9459297" y="3533474"/>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握手">
              <a:extLst>
                <a:ext uri="{FF2B5EF4-FFF2-40B4-BE49-F238E27FC236}">
                  <a16:creationId xmlns:a16="http://schemas.microsoft.com/office/drawing/2014/main" id="{3D476EE0-62D9-4E3F-A435-83B6AAA5FA1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00117" y="3684425"/>
              <a:ext cx="541320" cy="541320"/>
            </a:xfrm>
            <a:prstGeom prst="rect">
              <a:avLst/>
            </a:prstGeom>
          </p:spPr>
        </p:pic>
      </p:grpSp>
      <p:grpSp>
        <p:nvGrpSpPr>
          <p:cNvPr id="19" name="组合 18">
            <a:extLst>
              <a:ext uri="{FF2B5EF4-FFF2-40B4-BE49-F238E27FC236}">
                <a16:creationId xmlns:a16="http://schemas.microsoft.com/office/drawing/2014/main" id="{EBACD971-CCC4-4FC1-9991-9C74C512E8C3}"/>
              </a:ext>
            </a:extLst>
          </p:cNvPr>
          <p:cNvGrpSpPr/>
          <p:nvPr/>
        </p:nvGrpSpPr>
        <p:grpSpPr>
          <a:xfrm>
            <a:off x="660400" y="1655730"/>
            <a:ext cx="612852" cy="612852"/>
            <a:chOff x="828672" y="1715963"/>
            <a:chExt cx="822960" cy="822960"/>
          </a:xfrm>
        </p:grpSpPr>
        <p:sp>
          <p:nvSpPr>
            <p:cNvPr id="13" name="椭圆 12">
              <a:extLst>
                <a:ext uri="{FF2B5EF4-FFF2-40B4-BE49-F238E27FC236}">
                  <a16:creationId xmlns:a16="http://schemas.microsoft.com/office/drawing/2014/main" id="{D295A816-EEAA-479E-AF5A-4CCCB4520ABF}"/>
                </a:ext>
              </a:extLst>
            </p:cNvPr>
            <p:cNvSpPr/>
            <p:nvPr/>
          </p:nvSpPr>
          <p:spPr>
            <a:xfrm>
              <a:off x="828672" y="1715963"/>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descr="黑板">
              <a:extLst>
                <a:ext uri="{FF2B5EF4-FFF2-40B4-BE49-F238E27FC236}">
                  <a16:creationId xmlns:a16="http://schemas.microsoft.com/office/drawing/2014/main" id="{CB68BC46-C2EB-45B9-8013-6D354F89507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09791" y="1907213"/>
              <a:ext cx="460722" cy="460722"/>
            </a:xfrm>
            <a:prstGeom prst="rect">
              <a:avLst/>
            </a:prstGeom>
          </p:spPr>
        </p:pic>
      </p:grpSp>
      <p:grpSp>
        <p:nvGrpSpPr>
          <p:cNvPr id="31" name="组合 30">
            <a:extLst>
              <a:ext uri="{FF2B5EF4-FFF2-40B4-BE49-F238E27FC236}">
                <a16:creationId xmlns:a16="http://schemas.microsoft.com/office/drawing/2014/main" id="{D724CFA4-98E2-4170-8BDB-4838A4DF4FB9}"/>
              </a:ext>
            </a:extLst>
          </p:cNvPr>
          <p:cNvGrpSpPr/>
          <p:nvPr/>
        </p:nvGrpSpPr>
        <p:grpSpPr>
          <a:xfrm>
            <a:off x="1465163" y="1255171"/>
            <a:ext cx="5564024" cy="1379911"/>
            <a:chOff x="1465163" y="1440219"/>
            <a:chExt cx="5564024" cy="1379911"/>
          </a:xfrm>
        </p:grpSpPr>
        <p:sp>
          <p:nvSpPr>
            <p:cNvPr id="22" name="文本框 21">
              <a:extLst>
                <a:ext uri="{FF2B5EF4-FFF2-40B4-BE49-F238E27FC236}">
                  <a16:creationId xmlns:a16="http://schemas.microsoft.com/office/drawing/2014/main" id="{793E1AD1-5224-4CB4-98C3-533347B1FCCC}"/>
                </a:ext>
              </a:extLst>
            </p:cNvPr>
            <p:cNvSpPr txBox="1"/>
            <p:nvPr/>
          </p:nvSpPr>
          <p:spPr>
            <a:xfrm>
              <a:off x="1465163" y="144021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3" name="文本框 22">
              <a:extLst>
                <a:ext uri="{FF2B5EF4-FFF2-40B4-BE49-F238E27FC236}">
                  <a16:creationId xmlns:a16="http://schemas.microsoft.com/office/drawing/2014/main" id="{DA575ED1-FF5B-4A57-8D4D-CF12A7FCBE10}"/>
                </a:ext>
              </a:extLst>
            </p:cNvPr>
            <p:cNvSpPr txBox="1"/>
            <p:nvPr/>
          </p:nvSpPr>
          <p:spPr>
            <a:xfrm>
              <a:off x="1465163" y="1964575"/>
              <a:ext cx="5564024"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grpSp>
      <p:grpSp>
        <p:nvGrpSpPr>
          <p:cNvPr id="30" name="组合 29">
            <a:extLst>
              <a:ext uri="{FF2B5EF4-FFF2-40B4-BE49-F238E27FC236}">
                <a16:creationId xmlns:a16="http://schemas.microsoft.com/office/drawing/2014/main" id="{C0842018-2AE4-43F8-AD82-1DFB56E78871}"/>
              </a:ext>
            </a:extLst>
          </p:cNvPr>
          <p:cNvGrpSpPr/>
          <p:nvPr/>
        </p:nvGrpSpPr>
        <p:grpSpPr>
          <a:xfrm>
            <a:off x="1465163" y="2977881"/>
            <a:ext cx="5564024" cy="1379911"/>
            <a:chOff x="1465163" y="2998085"/>
            <a:chExt cx="5564024" cy="1379911"/>
          </a:xfrm>
        </p:grpSpPr>
        <p:sp>
          <p:nvSpPr>
            <p:cNvPr id="25" name="文本框 24">
              <a:extLst>
                <a:ext uri="{FF2B5EF4-FFF2-40B4-BE49-F238E27FC236}">
                  <a16:creationId xmlns:a16="http://schemas.microsoft.com/office/drawing/2014/main" id="{25DCB20A-0D21-4EA2-BB1A-14C90BA16487}"/>
                </a:ext>
              </a:extLst>
            </p:cNvPr>
            <p:cNvSpPr txBox="1"/>
            <p:nvPr/>
          </p:nvSpPr>
          <p:spPr>
            <a:xfrm>
              <a:off x="1465163" y="2998085"/>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6" name="文本框 25">
              <a:extLst>
                <a:ext uri="{FF2B5EF4-FFF2-40B4-BE49-F238E27FC236}">
                  <a16:creationId xmlns:a16="http://schemas.microsoft.com/office/drawing/2014/main" id="{A1AC23EF-6005-4628-9259-0F95EFF9BFDA}"/>
                </a:ext>
              </a:extLst>
            </p:cNvPr>
            <p:cNvSpPr txBox="1"/>
            <p:nvPr/>
          </p:nvSpPr>
          <p:spPr>
            <a:xfrm>
              <a:off x="1465163" y="3522441"/>
              <a:ext cx="5564024"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grpSp>
      <p:grpSp>
        <p:nvGrpSpPr>
          <p:cNvPr id="29" name="组合 28">
            <a:extLst>
              <a:ext uri="{FF2B5EF4-FFF2-40B4-BE49-F238E27FC236}">
                <a16:creationId xmlns:a16="http://schemas.microsoft.com/office/drawing/2014/main" id="{E79E8033-5C9F-4D9D-888D-B39BBD1B6E73}"/>
              </a:ext>
            </a:extLst>
          </p:cNvPr>
          <p:cNvGrpSpPr/>
          <p:nvPr/>
        </p:nvGrpSpPr>
        <p:grpSpPr>
          <a:xfrm>
            <a:off x="1465163" y="4654528"/>
            <a:ext cx="5564024" cy="1379911"/>
            <a:chOff x="1465163" y="4645701"/>
            <a:chExt cx="5564024" cy="1379911"/>
          </a:xfrm>
        </p:grpSpPr>
        <p:sp>
          <p:nvSpPr>
            <p:cNvPr id="27" name="文本框 26">
              <a:extLst>
                <a:ext uri="{FF2B5EF4-FFF2-40B4-BE49-F238E27FC236}">
                  <a16:creationId xmlns:a16="http://schemas.microsoft.com/office/drawing/2014/main" id="{BC3D600B-C3DB-4C79-925C-FC418E759ADC}"/>
                </a:ext>
              </a:extLst>
            </p:cNvPr>
            <p:cNvSpPr txBox="1"/>
            <p:nvPr/>
          </p:nvSpPr>
          <p:spPr>
            <a:xfrm>
              <a:off x="1465163" y="4645701"/>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8" name="文本框 27">
              <a:extLst>
                <a:ext uri="{FF2B5EF4-FFF2-40B4-BE49-F238E27FC236}">
                  <a16:creationId xmlns:a16="http://schemas.microsoft.com/office/drawing/2014/main" id="{39804C9B-188E-4C5A-860C-A62166C28D8C}"/>
                </a:ext>
              </a:extLst>
            </p:cNvPr>
            <p:cNvSpPr txBox="1"/>
            <p:nvPr/>
          </p:nvSpPr>
          <p:spPr>
            <a:xfrm>
              <a:off x="1465163" y="5170057"/>
              <a:ext cx="5564024"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grpSp>
    </p:spTree>
    <p:extLst>
      <p:ext uri="{BB962C8B-B14F-4D97-AF65-F5344CB8AC3E}">
        <p14:creationId xmlns:p14="http://schemas.microsoft.com/office/powerpoint/2010/main" val="3322741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5554C8-38F0-407B-98E8-EBCCE3085AD1}"/>
              </a:ext>
            </a:extLst>
          </p:cNvPr>
          <p:cNvSpPr>
            <a:spLocks noGrp="1"/>
          </p:cNvSpPr>
          <p:nvPr>
            <p:ph type="body" idx="13"/>
          </p:nvPr>
        </p:nvSpPr>
        <p:spPr>
          <a:xfrm>
            <a:off x="1097899" y="253874"/>
            <a:ext cx="1934002" cy="605909"/>
          </a:xfrm>
        </p:spPr>
        <p:txBody>
          <a:bodyPr/>
          <a:lstStyle/>
          <a:p>
            <a:r>
              <a:rPr lang="zh-CN" altLang="en-US" dirty="0"/>
              <a:t>一张图片</a:t>
            </a:r>
          </a:p>
        </p:txBody>
      </p:sp>
      <p:pic>
        <p:nvPicPr>
          <p:cNvPr id="3" name="图片 2" descr="图片包含 天空, 照片, 窗户&#10;&#10;描述已自动生成">
            <a:extLst>
              <a:ext uri="{FF2B5EF4-FFF2-40B4-BE49-F238E27FC236}">
                <a16:creationId xmlns:a16="http://schemas.microsoft.com/office/drawing/2014/main" id="{738720E0-A870-46AC-80E0-60AE0C510D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5035" y="2200815"/>
            <a:ext cx="2970300" cy="2970300"/>
          </a:xfrm>
          <a:prstGeom prst="ellipse">
            <a:avLst/>
          </a:prstGeom>
        </p:spPr>
      </p:pic>
      <p:sp>
        <p:nvSpPr>
          <p:cNvPr id="5" name="椭圆 4">
            <a:extLst>
              <a:ext uri="{FF2B5EF4-FFF2-40B4-BE49-F238E27FC236}">
                <a16:creationId xmlns:a16="http://schemas.microsoft.com/office/drawing/2014/main" id="{716150DC-F154-4818-9C35-0BFB1B8D20D9}"/>
              </a:ext>
            </a:extLst>
          </p:cNvPr>
          <p:cNvSpPr/>
          <p:nvPr/>
        </p:nvSpPr>
        <p:spPr>
          <a:xfrm>
            <a:off x="4314495" y="1904461"/>
            <a:ext cx="3563008" cy="3563008"/>
          </a:xfrm>
          <a:prstGeom prst="ellipse">
            <a:avLst/>
          </a:prstGeom>
          <a:noFill/>
          <a:ln>
            <a:gradFill>
              <a:gsLst>
                <a:gs pos="10000">
                  <a:srgbClr val="FCFCFC"/>
                </a:gs>
                <a:gs pos="53000">
                  <a:schemeClr val="accent1"/>
                </a:gs>
                <a:gs pos="90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73C3953-466C-4D54-ADA2-0C6618EE3A0D}"/>
              </a:ext>
            </a:extLst>
          </p:cNvPr>
          <p:cNvSpPr/>
          <p:nvPr/>
        </p:nvSpPr>
        <p:spPr>
          <a:xfrm>
            <a:off x="3960290" y="1536070"/>
            <a:ext cx="4299790" cy="4299790"/>
          </a:xfrm>
          <a:prstGeom prst="ellipse">
            <a:avLst/>
          </a:prstGeom>
          <a:noFill/>
          <a:ln>
            <a:gradFill>
              <a:gsLst>
                <a:gs pos="25000">
                  <a:srgbClr val="FCFCFC"/>
                </a:gs>
                <a:gs pos="53000">
                  <a:schemeClr val="accent1"/>
                </a:gs>
                <a:gs pos="75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20069F6-0B33-42BE-888F-3F7B39094F22}"/>
              </a:ext>
            </a:extLst>
          </p:cNvPr>
          <p:cNvSpPr txBox="1"/>
          <p:nvPr/>
        </p:nvSpPr>
        <p:spPr>
          <a:xfrm>
            <a:off x="584200" y="1625520"/>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8" name="文本框 7">
            <a:extLst>
              <a:ext uri="{FF2B5EF4-FFF2-40B4-BE49-F238E27FC236}">
                <a16:creationId xmlns:a16="http://schemas.microsoft.com/office/drawing/2014/main" id="{372F1528-B684-413E-9750-EB0AAB5353FA}"/>
              </a:ext>
            </a:extLst>
          </p:cNvPr>
          <p:cNvSpPr txBox="1"/>
          <p:nvPr/>
        </p:nvSpPr>
        <p:spPr>
          <a:xfrm>
            <a:off x="584201" y="2129165"/>
            <a:ext cx="3376090" cy="1254639"/>
          </a:xfrm>
          <a:prstGeom prst="rect">
            <a:avLst/>
          </a:prstGeom>
          <a:noFill/>
        </p:spPr>
        <p:txBody>
          <a:bodyPr wrap="square" rtlCol="0">
            <a:spAutoFit/>
          </a:bodyPr>
          <a:lstStyle/>
          <a:p>
            <a:pPr>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9" name="文本框 8">
            <a:extLst>
              <a:ext uri="{FF2B5EF4-FFF2-40B4-BE49-F238E27FC236}">
                <a16:creationId xmlns:a16="http://schemas.microsoft.com/office/drawing/2014/main" id="{FF46CC24-AA10-4176-A340-9C1A4B4593EE}"/>
              </a:ext>
            </a:extLst>
          </p:cNvPr>
          <p:cNvSpPr txBox="1"/>
          <p:nvPr/>
        </p:nvSpPr>
        <p:spPr>
          <a:xfrm>
            <a:off x="584200" y="3912117"/>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10" name="文本框 9">
            <a:extLst>
              <a:ext uri="{FF2B5EF4-FFF2-40B4-BE49-F238E27FC236}">
                <a16:creationId xmlns:a16="http://schemas.microsoft.com/office/drawing/2014/main" id="{E2F84456-8E2B-425F-BF20-7FE291FD0164}"/>
              </a:ext>
            </a:extLst>
          </p:cNvPr>
          <p:cNvSpPr txBox="1"/>
          <p:nvPr/>
        </p:nvSpPr>
        <p:spPr>
          <a:xfrm>
            <a:off x="584201" y="4415762"/>
            <a:ext cx="3376090" cy="1254639"/>
          </a:xfrm>
          <a:prstGeom prst="rect">
            <a:avLst/>
          </a:prstGeom>
          <a:noFill/>
        </p:spPr>
        <p:txBody>
          <a:bodyPr wrap="square" rtlCol="0">
            <a:spAutoFit/>
          </a:bodyPr>
          <a:lstStyle/>
          <a:p>
            <a:pPr>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1" name="文本框 10">
            <a:extLst>
              <a:ext uri="{FF2B5EF4-FFF2-40B4-BE49-F238E27FC236}">
                <a16:creationId xmlns:a16="http://schemas.microsoft.com/office/drawing/2014/main" id="{A977CA15-1DD1-4B06-B7CD-8A4C0D55EC22}"/>
              </a:ext>
            </a:extLst>
          </p:cNvPr>
          <p:cNvSpPr txBox="1"/>
          <p:nvPr/>
        </p:nvSpPr>
        <p:spPr>
          <a:xfrm>
            <a:off x="8882165" y="3912117"/>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sp>
        <p:nvSpPr>
          <p:cNvPr id="12" name="文本框 11">
            <a:extLst>
              <a:ext uri="{FF2B5EF4-FFF2-40B4-BE49-F238E27FC236}">
                <a16:creationId xmlns:a16="http://schemas.microsoft.com/office/drawing/2014/main" id="{61376A0C-9AD6-4273-BE9E-FA90EDA99B60}"/>
              </a:ext>
            </a:extLst>
          </p:cNvPr>
          <p:cNvSpPr txBox="1"/>
          <p:nvPr/>
        </p:nvSpPr>
        <p:spPr>
          <a:xfrm>
            <a:off x="8268121" y="4415762"/>
            <a:ext cx="3376090" cy="1254639"/>
          </a:xfrm>
          <a:prstGeom prst="rect">
            <a:avLst/>
          </a:prstGeom>
          <a:noFill/>
        </p:spPr>
        <p:txBody>
          <a:bodyPr wrap="square" rtlCol="0">
            <a:spAutoFit/>
          </a:bodyPr>
          <a:lstStyle/>
          <a:p>
            <a:pPr algn="r">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3" name="文本框 12">
            <a:extLst>
              <a:ext uri="{FF2B5EF4-FFF2-40B4-BE49-F238E27FC236}">
                <a16:creationId xmlns:a16="http://schemas.microsoft.com/office/drawing/2014/main" id="{6C4F2653-B1D0-4CF4-AA26-10AF0F964363}"/>
              </a:ext>
            </a:extLst>
          </p:cNvPr>
          <p:cNvSpPr txBox="1"/>
          <p:nvPr/>
        </p:nvSpPr>
        <p:spPr>
          <a:xfrm>
            <a:off x="8882165" y="1536070"/>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sp>
        <p:nvSpPr>
          <p:cNvPr id="14" name="文本框 13">
            <a:extLst>
              <a:ext uri="{FF2B5EF4-FFF2-40B4-BE49-F238E27FC236}">
                <a16:creationId xmlns:a16="http://schemas.microsoft.com/office/drawing/2014/main" id="{857900F4-0ABF-44C2-A30A-538F491CD05D}"/>
              </a:ext>
            </a:extLst>
          </p:cNvPr>
          <p:cNvSpPr txBox="1"/>
          <p:nvPr/>
        </p:nvSpPr>
        <p:spPr>
          <a:xfrm>
            <a:off x="8268121" y="2039715"/>
            <a:ext cx="3376090" cy="1254639"/>
          </a:xfrm>
          <a:prstGeom prst="rect">
            <a:avLst/>
          </a:prstGeom>
          <a:noFill/>
        </p:spPr>
        <p:txBody>
          <a:bodyPr wrap="square" rtlCol="0">
            <a:spAutoFit/>
          </a:bodyPr>
          <a:lstStyle/>
          <a:p>
            <a:pPr algn="r">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Tree>
    <p:extLst>
      <p:ext uri="{BB962C8B-B14F-4D97-AF65-F5344CB8AC3E}">
        <p14:creationId xmlns:p14="http://schemas.microsoft.com/office/powerpoint/2010/main" val="2296126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占位符 58" descr="图片包含 植物, 鲜花&#10;&#10;描述已自动生成">
            <a:extLst>
              <a:ext uri="{FF2B5EF4-FFF2-40B4-BE49-F238E27FC236}">
                <a16:creationId xmlns:a16="http://schemas.microsoft.com/office/drawing/2014/main" id="{69D4880C-20EF-41D2-BD1B-6AFF61ECF66F}"/>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pic>
        <p:nvPicPr>
          <p:cNvPr id="56" name="图片占位符 55" descr="图片包含 植物, 鲜花&#10;&#10;描述已自动生成">
            <a:extLst>
              <a:ext uri="{FF2B5EF4-FFF2-40B4-BE49-F238E27FC236}">
                <a16:creationId xmlns:a16="http://schemas.microsoft.com/office/drawing/2014/main" id="{5757310D-9CA9-4A1F-8940-E91D0461A9CC}"/>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51" name="文本框 50">
            <a:extLst>
              <a:ext uri="{FF2B5EF4-FFF2-40B4-BE49-F238E27FC236}">
                <a16:creationId xmlns:a16="http://schemas.microsoft.com/office/drawing/2014/main" id="{EBF548E8-015F-4B7A-87C7-CAD081856D10}"/>
              </a:ext>
            </a:extLst>
          </p:cNvPr>
          <p:cNvSpPr txBox="1"/>
          <p:nvPr/>
        </p:nvSpPr>
        <p:spPr>
          <a:xfrm>
            <a:off x="7882107" y="143237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52" name="矩形 51">
            <a:extLst>
              <a:ext uri="{FF2B5EF4-FFF2-40B4-BE49-F238E27FC236}">
                <a16:creationId xmlns:a16="http://schemas.microsoft.com/office/drawing/2014/main" id="{5FC92CA0-8B10-4335-991B-97003B7C5E73}"/>
              </a:ext>
            </a:extLst>
          </p:cNvPr>
          <p:cNvSpPr/>
          <p:nvPr/>
        </p:nvSpPr>
        <p:spPr>
          <a:xfrm>
            <a:off x="7882107" y="1928702"/>
            <a:ext cx="3947441" cy="1655774"/>
          </a:xfrm>
          <a:prstGeom prst="rect">
            <a:avLst/>
          </a:prstGeom>
        </p:spPr>
        <p:txBody>
          <a:bodyPr wrap="square">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a:p>
            <a:pPr>
              <a:lnSpc>
                <a:spcPct val="130000"/>
              </a:lnSpc>
            </a:pPr>
            <a:endParaRPr lang="en-US" altLang="zh-CN" sz="2000" b="1" dirty="0">
              <a:latin typeface="+mn-ea"/>
            </a:endParaRPr>
          </a:p>
        </p:txBody>
      </p:sp>
      <p:sp>
        <p:nvSpPr>
          <p:cNvPr id="53" name="文本框 52">
            <a:extLst>
              <a:ext uri="{FF2B5EF4-FFF2-40B4-BE49-F238E27FC236}">
                <a16:creationId xmlns:a16="http://schemas.microsoft.com/office/drawing/2014/main" id="{81344467-A058-4B87-9927-993D694EF97B}"/>
              </a:ext>
            </a:extLst>
          </p:cNvPr>
          <p:cNvSpPr txBox="1"/>
          <p:nvPr/>
        </p:nvSpPr>
        <p:spPr>
          <a:xfrm>
            <a:off x="1542075" y="3979717"/>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54" name="矩形 53">
            <a:extLst>
              <a:ext uri="{FF2B5EF4-FFF2-40B4-BE49-F238E27FC236}">
                <a16:creationId xmlns:a16="http://schemas.microsoft.com/office/drawing/2014/main" id="{4F498144-1A05-4DF4-88A2-9A8809D2AC6F}"/>
              </a:ext>
            </a:extLst>
          </p:cNvPr>
          <p:cNvSpPr/>
          <p:nvPr/>
        </p:nvSpPr>
        <p:spPr>
          <a:xfrm>
            <a:off x="356680" y="4476047"/>
            <a:ext cx="3947441" cy="1255665"/>
          </a:xfrm>
          <a:prstGeom prst="rect">
            <a:avLst/>
          </a:prstGeom>
        </p:spPr>
        <p:txBody>
          <a:bodyPr wrap="square">
            <a:spAutoFit/>
          </a:bodyPr>
          <a:lstStyle/>
          <a:p>
            <a:pPr algn="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grpSp>
        <p:nvGrpSpPr>
          <p:cNvPr id="88" name="组合 87">
            <a:extLst>
              <a:ext uri="{FF2B5EF4-FFF2-40B4-BE49-F238E27FC236}">
                <a16:creationId xmlns:a16="http://schemas.microsoft.com/office/drawing/2014/main" id="{27DB8911-F3BD-4F67-B086-06B54BDB9A1F}"/>
              </a:ext>
            </a:extLst>
          </p:cNvPr>
          <p:cNvGrpSpPr/>
          <p:nvPr/>
        </p:nvGrpSpPr>
        <p:grpSpPr>
          <a:xfrm rot="5400000" flipV="1">
            <a:off x="3476293" y="4746667"/>
            <a:ext cx="2443392" cy="308325"/>
            <a:chOff x="4878083" y="3188990"/>
            <a:chExt cx="2443392" cy="308325"/>
          </a:xfrm>
        </p:grpSpPr>
        <p:grpSp>
          <p:nvGrpSpPr>
            <p:cNvPr id="89" name="组合 88">
              <a:extLst>
                <a:ext uri="{FF2B5EF4-FFF2-40B4-BE49-F238E27FC236}">
                  <a16:creationId xmlns:a16="http://schemas.microsoft.com/office/drawing/2014/main" id="{F0B8135E-90B6-460C-9722-BE475F1250F7}"/>
                </a:ext>
              </a:extLst>
            </p:cNvPr>
            <p:cNvGrpSpPr/>
            <p:nvPr/>
          </p:nvGrpSpPr>
          <p:grpSpPr>
            <a:xfrm rot="16200000" flipH="1">
              <a:off x="5941838" y="2871379"/>
              <a:ext cx="308325" cy="943548"/>
              <a:chOff x="7141580" y="1944341"/>
              <a:chExt cx="262837" cy="804344"/>
            </a:xfrm>
          </p:grpSpPr>
          <p:sp>
            <p:nvSpPr>
              <p:cNvPr id="92" name="矩形: 圆角 91">
                <a:extLst>
                  <a:ext uri="{FF2B5EF4-FFF2-40B4-BE49-F238E27FC236}">
                    <a16:creationId xmlns:a16="http://schemas.microsoft.com/office/drawing/2014/main" id="{40E5689C-FB07-4640-97A0-180409950992}"/>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a:extLst>
                  <a:ext uri="{FF2B5EF4-FFF2-40B4-BE49-F238E27FC236}">
                    <a16:creationId xmlns:a16="http://schemas.microsoft.com/office/drawing/2014/main" id="{9C432E9E-60A3-432D-8DA4-A4884FE384B0}"/>
                  </a:ext>
                </a:extLst>
              </p:cNvPr>
              <p:cNvGrpSpPr/>
              <p:nvPr/>
            </p:nvGrpSpPr>
            <p:grpSpPr>
              <a:xfrm>
                <a:off x="7217731" y="2253168"/>
                <a:ext cx="110533" cy="186690"/>
                <a:chOff x="7217731" y="2194560"/>
                <a:chExt cx="110533" cy="186690"/>
              </a:xfrm>
            </p:grpSpPr>
            <p:cxnSp>
              <p:nvCxnSpPr>
                <p:cNvPr id="94" name="直接连接符 93">
                  <a:extLst>
                    <a:ext uri="{FF2B5EF4-FFF2-40B4-BE49-F238E27FC236}">
                      <a16:creationId xmlns:a16="http://schemas.microsoft.com/office/drawing/2014/main" id="{ECE01F66-D6C4-4800-8CBF-01A4511047CE}"/>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69789EA-A76E-4D74-95FF-7ED4D5E0F5CB}"/>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90" name="直接连接符 89">
              <a:extLst>
                <a:ext uri="{FF2B5EF4-FFF2-40B4-BE49-F238E27FC236}">
                  <a16:creationId xmlns:a16="http://schemas.microsoft.com/office/drawing/2014/main" id="{3C5C4873-75B2-4603-9D55-F6B332D30897}"/>
                </a:ext>
              </a:extLst>
            </p:cNvPr>
            <p:cNvCxnSpPr>
              <a:cxnSpLocks/>
              <a:endCxn id="92" idx="0"/>
            </p:cNvCxnSpPr>
            <p:nvPr/>
          </p:nvCxnSpPr>
          <p:spPr>
            <a:xfrm rot="5400000" flipH="1" flipV="1">
              <a:off x="5251154" y="2970082"/>
              <a:ext cx="1" cy="74614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BE961D14-AB63-43B6-A894-4A0E968F2348}"/>
                </a:ext>
              </a:extLst>
            </p:cNvPr>
            <p:cNvCxnSpPr>
              <a:cxnSpLocks/>
              <a:stCxn id="92" idx="2"/>
            </p:cNvCxnSpPr>
            <p:nvPr/>
          </p:nvCxnSpPr>
          <p:spPr>
            <a:xfrm rot="5400000" flipV="1">
              <a:off x="6944624" y="2966304"/>
              <a:ext cx="1" cy="7537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0E83E789-0041-45CA-9F35-9971D61143AB}"/>
              </a:ext>
            </a:extLst>
          </p:cNvPr>
          <p:cNvGrpSpPr/>
          <p:nvPr/>
        </p:nvGrpSpPr>
        <p:grpSpPr>
          <a:xfrm rot="16200000" flipH="1" flipV="1">
            <a:off x="6268083" y="2190526"/>
            <a:ext cx="2441475" cy="308325"/>
            <a:chOff x="4880000" y="3188990"/>
            <a:chExt cx="2441475" cy="308325"/>
          </a:xfrm>
        </p:grpSpPr>
        <p:grpSp>
          <p:nvGrpSpPr>
            <p:cNvPr id="74" name="组合 73">
              <a:extLst>
                <a:ext uri="{FF2B5EF4-FFF2-40B4-BE49-F238E27FC236}">
                  <a16:creationId xmlns:a16="http://schemas.microsoft.com/office/drawing/2014/main" id="{95725A6C-D99F-4BF1-95A8-F2F896DF9CCC}"/>
                </a:ext>
              </a:extLst>
            </p:cNvPr>
            <p:cNvGrpSpPr/>
            <p:nvPr/>
          </p:nvGrpSpPr>
          <p:grpSpPr>
            <a:xfrm rot="16200000" flipH="1">
              <a:off x="5941838" y="2871379"/>
              <a:ext cx="308325" cy="943548"/>
              <a:chOff x="7141580" y="1944341"/>
              <a:chExt cx="262837" cy="804344"/>
            </a:xfrm>
          </p:grpSpPr>
          <p:sp>
            <p:nvSpPr>
              <p:cNvPr id="77" name="矩形: 圆角 76">
                <a:extLst>
                  <a:ext uri="{FF2B5EF4-FFF2-40B4-BE49-F238E27FC236}">
                    <a16:creationId xmlns:a16="http://schemas.microsoft.com/office/drawing/2014/main" id="{7DE70881-83DE-4776-9211-A5503C82C83E}"/>
                  </a:ext>
                </a:extLst>
              </p:cNvPr>
              <p:cNvSpPr/>
              <p:nvPr/>
            </p:nvSpPr>
            <p:spPr>
              <a:xfrm>
                <a:off x="7141580" y="1944341"/>
                <a:ext cx="262837" cy="80434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EC5EC4A0-EF8B-429A-BC89-B8C31E611980}"/>
                  </a:ext>
                </a:extLst>
              </p:cNvPr>
              <p:cNvGrpSpPr/>
              <p:nvPr/>
            </p:nvGrpSpPr>
            <p:grpSpPr>
              <a:xfrm>
                <a:off x="7217731" y="2253168"/>
                <a:ext cx="110533" cy="186690"/>
                <a:chOff x="7217731" y="2194560"/>
                <a:chExt cx="110533" cy="186690"/>
              </a:xfrm>
            </p:grpSpPr>
            <p:cxnSp>
              <p:nvCxnSpPr>
                <p:cNvPr id="79" name="直接连接符 78">
                  <a:extLst>
                    <a:ext uri="{FF2B5EF4-FFF2-40B4-BE49-F238E27FC236}">
                      <a16:creationId xmlns:a16="http://schemas.microsoft.com/office/drawing/2014/main" id="{AED09436-615A-48C9-BAF8-0EE059C9CA8B}"/>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6626970-06CB-42C3-A61B-6227BB878B64}"/>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75" name="直接连接符 74">
              <a:extLst>
                <a:ext uri="{FF2B5EF4-FFF2-40B4-BE49-F238E27FC236}">
                  <a16:creationId xmlns:a16="http://schemas.microsoft.com/office/drawing/2014/main" id="{FD688240-29D8-49FD-AD3A-FE4A4D8E6CA0}"/>
                </a:ext>
              </a:extLst>
            </p:cNvPr>
            <p:cNvCxnSpPr>
              <a:cxnSpLocks/>
              <a:endCxn id="77" idx="0"/>
            </p:cNvCxnSpPr>
            <p:nvPr/>
          </p:nvCxnSpPr>
          <p:spPr>
            <a:xfrm rot="5400000" flipH="1" flipV="1">
              <a:off x="5251823" y="2971331"/>
              <a:ext cx="581" cy="744227"/>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9D30CEE-6078-4E34-BF5C-187A8CA3BC88}"/>
                </a:ext>
              </a:extLst>
            </p:cNvPr>
            <p:cNvCxnSpPr>
              <a:cxnSpLocks/>
              <a:stCxn id="77" idx="2"/>
            </p:cNvCxnSpPr>
            <p:nvPr/>
          </p:nvCxnSpPr>
          <p:spPr>
            <a:xfrm rot="5400000" flipV="1">
              <a:off x="6944624" y="2966304"/>
              <a:ext cx="1" cy="75370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占位符 2">
            <a:extLst>
              <a:ext uri="{FF2B5EF4-FFF2-40B4-BE49-F238E27FC236}">
                <a16:creationId xmlns:a16="http://schemas.microsoft.com/office/drawing/2014/main" id="{C61471D5-AAE8-4AB0-BA99-7F0DD2835FB5}"/>
              </a:ext>
            </a:extLst>
          </p:cNvPr>
          <p:cNvSpPr>
            <a:spLocks noGrp="1"/>
          </p:cNvSpPr>
          <p:nvPr>
            <p:ph type="body" idx="15"/>
          </p:nvPr>
        </p:nvSpPr>
        <p:spPr>
          <a:xfrm>
            <a:off x="1097899" y="253874"/>
            <a:ext cx="1934002" cy="605909"/>
          </a:xfrm>
        </p:spPr>
        <p:txBody>
          <a:bodyPr/>
          <a:lstStyle/>
          <a:p>
            <a:r>
              <a:rPr lang="zh-CN" altLang="en-US" dirty="0"/>
              <a:t>两张图片</a:t>
            </a:r>
          </a:p>
        </p:txBody>
      </p:sp>
    </p:spTree>
    <p:extLst>
      <p:ext uri="{BB962C8B-B14F-4D97-AF65-F5344CB8AC3E}">
        <p14:creationId xmlns:p14="http://schemas.microsoft.com/office/powerpoint/2010/main" val="140299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290707-F6F2-4C16-83E6-80F23CE9FCD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525098" y="1441044"/>
            <a:ext cx="4666902" cy="2056351"/>
          </a:xfrm>
          <a:prstGeom prst="rect">
            <a:avLst/>
          </a:prstGeom>
        </p:spPr>
      </p:pic>
      <p:sp>
        <p:nvSpPr>
          <p:cNvPr id="5" name="文本占位符 4">
            <a:extLst>
              <a:ext uri="{FF2B5EF4-FFF2-40B4-BE49-F238E27FC236}">
                <a16:creationId xmlns:a16="http://schemas.microsoft.com/office/drawing/2014/main" id="{FB710696-8771-4B1E-9CF9-0D4236F6F713}"/>
              </a:ext>
            </a:extLst>
          </p:cNvPr>
          <p:cNvSpPr>
            <a:spLocks noGrp="1"/>
          </p:cNvSpPr>
          <p:nvPr>
            <p:ph type="body" idx="13"/>
          </p:nvPr>
        </p:nvSpPr>
        <p:spPr>
          <a:xfrm>
            <a:off x="1097899" y="253874"/>
            <a:ext cx="1934002" cy="605909"/>
          </a:xfrm>
        </p:spPr>
        <p:txBody>
          <a:bodyPr/>
          <a:lstStyle/>
          <a:p>
            <a:r>
              <a:rPr lang="zh-CN" altLang="en-US" dirty="0"/>
              <a:t>两张图片</a:t>
            </a:r>
          </a:p>
        </p:txBody>
      </p:sp>
      <p:pic>
        <p:nvPicPr>
          <p:cNvPr id="8" name="图片 7" descr="图片包含 树, 户外, 草, 天空&#10;&#10;描述已自动生成">
            <a:extLst>
              <a:ext uri="{FF2B5EF4-FFF2-40B4-BE49-F238E27FC236}">
                <a16:creationId xmlns:a16="http://schemas.microsoft.com/office/drawing/2014/main" id="{597393FC-C828-42D3-94FB-87FE1EE8AA2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38"/>
          <a:stretch/>
        </p:blipFill>
        <p:spPr>
          <a:xfrm>
            <a:off x="6096001" y="3642380"/>
            <a:ext cx="6096000" cy="2056355"/>
          </a:xfrm>
          <a:prstGeom prst="rect">
            <a:avLst/>
          </a:prstGeom>
        </p:spPr>
      </p:pic>
      <p:sp>
        <p:nvSpPr>
          <p:cNvPr id="9" name="文本框 8">
            <a:extLst>
              <a:ext uri="{FF2B5EF4-FFF2-40B4-BE49-F238E27FC236}">
                <a16:creationId xmlns:a16="http://schemas.microsoft.com/office/drawing/2014/main" id="{05B4BC45-E033-46B3-93AF-74F66A7CAFAC}"/>
              </a:ext>
            </a:extLst>
          </p:cNvPr>
          <p:cNvSpPr txBox="1"/>
          <p:nvPr/>
        </p:nvSpPr>
        <p:spPr>
          <a:xfrm>
            <a:off x="541881" y="1441047"/>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0" name="文本框 9">
            <a:extLst>
              <a:ext uri="{FF2B5EF4-FFF2-40B4-BE49-F238E27FC236}">
                <a16:creationId xmlns:a16="http://schemas.microsoft.com/office/drawing/2014/main" id="{16153227-23A6-4CA5-A4CC-9E18EBD50302}"/>
              </a:ext>
            </a:extLst>
          </p:cNvPr>
          <p:cNvSpPr txBox="1"/>
          <p:nvPr/>
        </p:nvSpPr>
        <p:spPr>
          <a:xfrm>
            <a:off x="541880" y="2222444"/>
            <a:ext cx="6513675"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11" name="直接连接符 10">
            <a:extLst>
              <a:ext uri="{FF2B5EF4-FFF2-40B4-BE49-F238E27FC236}">
                <a16:creationId xmlns:a16="http://schemas.microsoft.com/office/drawing/2014/main" id="{C923DF7A-CEE3-4138-9A8D-3BB7222C3AF1}"/>
              </a:ext>
            </a:extLst>
          </p:cNvPr>
          <p:cNvCxnSpPr>
            <a:cxnSpLocks/>
          </p:cNvCxnSpPr>
          <p:nvPr/>
        </p:nvCxnSpPr>
        <p:spPr>
          <a:xfrm>
            <a:off x="660400" y="208884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C8A9A85-D796-4796-9E31-21EB4520946F}"/>
              </a:ext>
            </a:extLst>
          </p:cNvPr>
          <p:cNvSpPr txBox="1"/>
          <p:nvPr/>
        </p:nvSpPr>
        <p:spPr>
          <a:xfrm>
            <a:off x="541881" y="3661673"/>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3" name="文本框 12">
            <a:extLst>
              <a:ext uri="{FF2B5EF4-FFF2-40B4-BE49-F238E27FC236}">
                <a16:creationId xmlns:a16="http://schemas.microsoft.com/office/drawing/2014/main" id="{E0D2CE0F-0FDA-4DE2-A7FA-988725E4E8F3}"/>
              </a:ext>
            </a:extLst>
          </p:cNvPr>
          <p:cNvSpPr txBox="1"/>
          <p:nvPr/>
        </p:nvSpPr>
        <p:spPr>
          <a:xfrm>
            <a:off x="541881" y="4443070"/>
            <a:ext cx="5012252" cy="1255665"/>
          </a:xfrm>
          <a:prstGeom prst="rect">
            <a:avLst/>
          </a:prstGeom>
          <a:noFill/>
        </p:spPr>
        <p:txBody>
          <a:bodyPr wrap="square" rtlCol="0">
            <a:spAutoFit/>
          </a:bodyPr>
          <a:lstStyle/>
          <a:p>
            <a:pPr algn="just">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14" name="直接连接符 13">
            <a:extLst>
              <a:ext uri="{FF2B5EF4-FFF2-40B4-BE49-F238E27FC236}">
                <a16:creationId xmlns:a16="http://schemas.microsoft.com/office/drawing/2014/main" id="{86E6A8D6-96C0-4D38-9329-15E7FE76D5BD}"/>
              </a:ext>
            </a:extLst>
          </p:cNvPr>
          <p:cNvCxnSpPr>
            <a:cxnSpLocks/>
          </p:cNvCxnSpPr>
          <p:nvPr/>
        </p:nvCxnSpPr>
        <p:spPr>
          <a:xfrm>
            <a:off x="660400" y="4309466"/>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682719D-D7ED-4A21-B482-5B7212B8E38C}"/>
              </a:ext>
            </a:extLst>
          </p:cNvPr>
          <p:cNvSpPr/>
          <p:nvPr/>
        </p:nvSpPr>
        <p:spPr>
          <a:xfrm>
            <a:off x="7439942" y="1441047"/>
            <a:ext cx="107734" cy="20563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D3CFFC9-3653-4E3B-9234-F469A2C0FD3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044"/>
          <a:stretch/>
        </p:blipFill>
        <p:spPr>
          <a:xfrm>
            <a:off x="6032380" y="3661673"/>
            <a:ext cx="6159620" cy="2056351"/>
          </a:xfrm>
          <a:prstGeom prst="rect">
            <a:avLst/>
          </a:prstGeom>
        </p:spPr>
      </p:pic>
    </p:spTree>
    <p:extLst>
      <p:ext uri="{BB962C8B-B14F-4D97-AF65-F5344CB8AC3E}">
        <p14:creationId xmlns:p14="http://schemas.microsoft.com/office/powerpoint/2010/main" val="284598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7A0EFEEE-C6A1-4B03-B1A3-35A4CA2F461C}"/>
              </a:ext>
            </a:extLst>
          </p:cNvPr>
          <p:cNvGrpSpPr/>
          <p:nvPr/>
        </p:nvGrpSpPr>
        <p:grpSpPr>
          <a:xfrm>
            <a:off x="5357015" y="1543308"/>
            <a:ext cx="3864812" cy="1015663"/>
            <a:chOff x="5357015" y="1543308"/>
            <a:chExt cx="3864812" cy="1015663"/>
          </a:xfrm>
        </p:grpSpPr>
        <p:sp>
          <p:nvSpPr>
            <p:cNvPr id="10" name="文本框 9">
              <a:extLst>
                <a:ext uri="{FF2B5EF4-FFF2-40B4-BE49-F238E27FC236}">
                  <a16:creationId xmlns:a16="http://schemas.microsoft.com/office/drawing/2014/main" id="{D2101CC2-ECB1-421C-96E8-BF5744B53B19}"/>
                </a:ext>
              </a:extLst>
            </p:cNvPr>
            <p:cNvSpPr txBox="1"/>
            <p:nvPr/>
          </p:nvSpPr>
          <p:spPr>
            <a:xfrm>
              <a:off x="5357015" y="154330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1</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8" name="文本框 17">
              <a:extLst>
                <a:ext uri="{FF2B5EF4-FFF2-40B4-BE49-F238E27FC236}">
                  <a16:creationId xmlns:a16="http://schemas.microsoft.com/office/drawing/2014/main" id="{393F6B26-FD95-40F4-BC89-7A4891A61EF4}"/>
                </a:ext>
              </a:extLst>
            </p:cNvPr>
            <p:cNvSpPr txBox="1"/>
            <p:nvPr/>
          </p:nvSpPr>
          <p:spPr>
            <a:xfrm>
              <a:off x="6056213" y="1644155"/>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8" name="矩形 27">
              <a:extLst>
                <a:ext uri="{FF2B5EF4-FFF2-40B4-BE49-F238E27FC236}">
                  <a16:creationId xmlns:a16="http://schemas.microsoft.com/office/drawing/2014/main" id="{F14C43C0-D859-466B-B858-2D13D290BF38}"/>
                </a:ext>
              </a:extLst>
            </p:cNvPr>
            <p:cNvSpPr/>
            <p:nvPr/>
          </p:nvSpPr>
          <p:spPr>
            <a:xfrm>
              <a:off x="6071453" y="2055919"/>
              <a:ext cx="1858842" cy="369332"/>
            </a:xfrm>
            <a:prstGeom prst="rect">
              <a:avLst/>
            </a:prstGeom>
          </p:spPr>
          <p:txBody>
            <a:bodyPr wrap="none" lIns="0">
              <a:spAutoFit/>
            </a:bodyPr>
            <a:lstStyle/>
            <a:p>
              <a:r>
                <a:rPr lang="zh-CN" altLang="en-US" dirty="0"/>
                <a:t>Please enter a title</a:t>
              </a:r>
            </a:p>
          </p:txBody>
        </p:sp>
      </p:grpSp>
      <p:grpSp>
        <p:nvGrpSpPr>
          <p:cNvPr id="11" name="组合 10">
            <a:extLst>
              <a:ext uri="{FF2B5EF4-FFF2-40B4-BE49-F238E27FC236}">
                <a16:creationId xmlns:a16="http://schemas.microsoft.com/office/drawing/2014/main" id="{C79C68CF-2F23-4303-BD08-9BE8DC91C009}"/>
              </a:ext>
            </a:extLst>
          </p:cNvPr>
          <p:cNvGrpSpPr/>
          <p:nvPr/>
        </p:nvGrpSpPr>
        <p:grpSpPr>
          <a:xfrm>
            <a:off x="8580953" y="1543308"/>
            <a:ext cx="3864812" cy="1015663"/>
            <a:chOff x="8580953" y="1543308"/>
            <a:chExt cx="3864812" cy="1015663"/>
          </a:xfrm>
        </p:grpSpPr>
        <p:sp>
          <p:nvSpPr>
            <p:cNvPr id="31" name="文本框 30">
              <a:extLst>
                <a:ext uri="{FF2B5EF4-FFF2-40B4-BE49-F238E27FC236}">
                  <a16:creationId xmlns:a16="http://schemas.microsoft.com/office/drawing/2014/main" id="{887C2EAD-4D30-4985-9D3E-0E78A9F4B8F0}"/>
                </a:ext>
              </a:extLst>
            </p:cNvPr>
            <p:cNvSpPr txBox="1"/>
            <p:nvPr/>
          </p:nvSpPr>
          <p:spPr>
            <a:xfrm>
              <a:off x="8580953" y="154330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2</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2" name="文本框 31">
              <a:extLst>
                <a:ext uri="{FF2B5EF4-FFF2-40B4-BE49-F238E27FC236}">
                  <a16:creationId xmlns:a16="http://schemas.microsoft.com/office/drawing/2014/main" id="{D5C5F1C6-4E71-4B1E-B34E-5946076F5436}"/>
                </a:ext>
              </a:extLst>
            </p:cNvPr>
            <p:cNvSpPr txBox="1"/>
            <p:nvPr/>
          </p:nvSpPr>
          <p:spPr>
            <a:xfrm>
              <a:off x="9280151" y="1644155"/>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3" name="矩形 32">
              <a:extLst>
                <a:ext uri="{FF2B5EF4-FFF2-40B4-BE49-F238E27FC236}">
                  <a16:creationId xmlns:a16="http://schemas.microsoft.com/office/drawing/2014/main" id="{C3B69AC2-8F19-4952-9A56-5BBD5BBC0997}"/>
                </a:ext>
              </a:extLst>
            </p:cNvPr>
            <p:cNvSpPr/>
            <p:nvPr/>
          </p:nvSpPr>
          <p:spPr>
            <a:xfrm>
              <a:off x="9295391" y="2055919"/>
              <a:ext cx="1858842" cy="369332"/>
            </a:xfrm>
            <a:prstGeom prst="rect">
              <a:avLst/>
            </a:prstGeom>
          </p:spPr>
          <p:txBody>
            <a:bodyPr wrap="none" lIns="0">
              <a:spAutoFit/>
            </a:bodyPr>
            <a:lstStyle/>
            <a:p>
              <a:r>
                <a:rPr lang="zh-CN" altLang="en-US" dirty="0"/>
                <a:t>Please enter a title</a:t>
              </a:r>
            </a:p>
          </p:txBody>
        </p:sp>
      </p:grpSp>
      <p:grpSp>
        <p:nvGrpSpPr>
          <p:cNvPr id="12" name="组合 11">
            <a:extLst>
              <a:ext uri="{FF2B5EF4-FFF2-40B4-BE49-F238E27FC236}">
                <a16:creationId xmlns:a16="http://schemas.microsoft.com/office/drawing/2014/main" id="{8C0066A5-962A-44FD-ABC9-0BAD9E02A359}"/>
              </a:ext>
            </a:extLst>
          </p:cNvPr>
          <p:cNvGrpSpPr/>
          <p:nvPr/>
        </p:nvGrpSpPr>
        <p:grpSpPr>
          <a:xfrm>
            <a:off x="5357015" y="3012305"/>
            <a:ext cx="3864812" cy="1015663"/>
            <a:chOff x="5357015" y="3012305"/>
            <a:chExt cx="3864812" cy="1015663"/>
          </a:xfrm>
        </p:grpSpPr>
        <p:sp>
          <p:nvSpPr>
            <p:cNvPr id="35" name="文本框 34">
              <a:extLst>
                <a:ext uri="{FF2B5EF4-FFF2-40B4-BE49-F238E27FC236}">
                  <a16:creationId xmlns:a16="http://schemas.microsoft.com/office/drawing/2014/main" id="{49364D40-9FD5-43BD-A388-E31D92BE2FED}"/>
                </a:ext>
              </a:extLst>
            </p:cNvPr>
            <p:cNvSpPr txBox="1"/>
            <p:nvPr/>
          </p:nvSpPr>
          <p:spPr>
            <a:xfrm>
              <a:off x="5357015" y="301230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3</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6" name="文本框 35">
              <a:extLst>
                <a:ext uri="{FF2B5EF4-FFF2-40B4-BE49-F238E27FC236}">
                  <a16:creationId xmlns:a16="http://schemas.microsoft.com/office/drawing/2014/main" id="{8A5C872C-E258-4188-A322-133157BEA0A8}"/>
                </a:ext>
              </a:extLst>
            </p:cNvPr>
            <p:cNvSpPr txBox="1"/>
            <p:nvPr/>
          </p:nvSpPr>
          <p:spPr>
            <a:xfrm>
              <a:off x="6056213" y="311315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7" name="矩形 36">
              <a:extLst>
                <a:ext uri="{FF2B5EF4-FFF2-40B4-BE49-F238E27FC236}">
                  <a16:creationId xmlns:a16="http://schemas.microsoft.com/office/drawing/2014/main" id="{3C7D9289-2E73-4DE8-AF4B-C6E4EDC7E86B}"/>
                </a:ext>
              </a:extLst>
            </p:cNvPr>
            <p:cNvSpPr/>
            <p:nvPr/>
          </p:nvSpPr>
          <p:spPr>
            <a:xfrm>
              <a:off x="6071453" y="3524916"/>
              <a:ext cx="1858842" cy="369332"/>
            </a:xfrm>
            <a:prstGeom prst="rect">
              <a:avLst/>
            </a:prstGeom>
          </p:spPr>
          <p:txBody>
            <a:bodyPr wrap="none" lIns="0">
              <a:spAutoFit/>
            </a:bodyPr>
            <a:lstStyle/>
            <a:p>
              <a:r>
                <a:rPr lang="zh-CN" altLang="en-US" dirty="0"/>
                <a:t>Please enter a title</a:t>
              </a:r>
            </a:p>
          </p:txBody>
        </p:sp>
      </p:grpSp>
      <p:grpSp>
        <p:nvGrpSpPr>
          <p:cNvPr id="13" name="组合 12">
            <a:extLst>
              <a:ext uri="{FF2B5EF4-FFF2-40B4-BE49-F238E27FC236}">
                <a16:creationId xmlns:a16="http://schemas.microsoft.com/office/drawing/2014/main" id="{3ADCA04B-4372-4235-AB13-601B26C2F6F2}"/>
              </a:ext>
            </a:extLst>
          </p:cNvPr>
          <p:cNvGrpSpPr/>
          <p:nvPr/>
        </p:nvGrpSpPr>
        <p:grpSpPr>
          <a:xfrm>
            <a:off x="8580953" y="3012305"/>
            <a:ext cx="3864812" cy="1015663"/>
            <a:chOff x="8580953" y="3012305"/>
            <a:chExt cx="3864812" cy="1015663"/>
          </a:xfrm>
        </p:grpSpPr>
        <p:sp>
          <p:nvSpPr>
            <p:cNvPr id="39" name="文本框 38">
              <a:extLst>
                <a:ext uri="{FF2B5EF4-FFF2-40B4-BE49-F238E27FC236}">
                  <a16:creationId xmlns:a16="http://schemas.microsoft.com/office/drawing/2014/main" id="{23C4B780-85F8-4BF5-9510-25ED34625BB5}"/>
                </a:ext>
              </a:extLst>
            </p:cNvPr>
            <p:cNvSpPr txBox="1"/>
            <p:nvPr/>
          </p:nvSpPr>
          <p:spPr>
            <a:xfrm>
              <a:off x="8580953" y="301230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4</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0" name="文本框 39">
              <a:extLst>
                <a:ext uri="{FF2B5EF4-FFF2-40B4-BE49-F238E27FC236}">
                  <a16:creationId xmlns:a16="http://schemas.microsoft.com/office/drawing/2014/main" id="{3BA20342-B9EB-432C-BCFF-7B600BD9BFA7}"/>
                </a:ext>
              </a:extLst>
            </p:cNvPr>
            <p:cNvSpPr txBox="1"/>
            <p:nvPr/>
          </p:nvSpPr>
          <p:spPr>
            <a:xfrm>
              <a:off x="9280151" y="311315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41" name="矩形 40">
              <a:extLst>
                <a:ext uri="{FF2B5EF4-FFF2-40B4-BE49-F238E27FC236}">
                  <a16:creationId xmlns:a16="http://schemas.microsoft.com/office/drawing/2014/main" id="{4830D2BD-5C4F-40AE-B528-60269E682438}"/>
                </a:ext>
              </a:extLst>
            </p:cNvPr>
            <p:cNvSpPr/>
            <p:nvPr/>
          </p:nvSpPr>
          <p:spPr>
            <a:xfrm>
              <a:off x="9295391" y="3524916"/>
              <a:ext cx="1858842" cy="369332"/>
            </a:xfrm>
            <a:prstGeom prst="rect">
              <a:avLst/>
            </a:prstGeom>
          </p:spPr>
          <p:txBody>
            <a:bodyPr wrap="none" lIns="0">
              <a:spAutoFit/>
            </a:bodyPr>
            <a:lstStyle/>
            <a:p>
              <a:r>
                <a:rPr lang="zh-CN" altLang="en-US" dirty="0"/>
                <a:t>Please enter a title</a:t>
              </a:r>
            </a:p>
          </p:txBody>
        </p:sp>
      </p:grpSp>
      <p:grpSp>
        <p:nvGrpSpPr>
          <p:cNvPr id="15" name="组合 14">
            <a:extLst>
              <a:ext uri="{FF2B5EF4-FFF2-40B4-BE49-F238E27FC236}">
                <a16:creationId xmlns:a16="http://schemas.microsoft.com/office/drawing/2014/main" id="{251E45D3-5D26-46F5-B74A-6E36CBAEA704}"/>
              </a:ext>
            </a:extLst>
          </p:cNvPr>
          <p:cNvGrpSpPr/>
          <p:nvPr/>
        </p:nvGrpSpPr>
        <p:grpSpPr>
          <a:xfrm>
            <a:off x="5357015" y="4479155"/>
            <a:ext cx="3864812" cy="1015663"/>
            <a:chOff x="5357015" y="4479155"/>
            <a:chExt cx="3864812" cy="1015663"/>
          </a:xfrm>
        </p:grpSpPr>
        <p:sp>
          <p:nvSpPr>
            <p:cNvPr id="43" name="文本框 42">
              <a:extLst>
                <a:ext uri="{FF2B5EF4-FFF2-40B4-BE49-F238E27FC236}">
                  <a16:creationId xmlns:a16="http://schemas.microsoft.com/office/drawing/2014/main" id="{FF4BC5AF-AC51-4600-B211-60127EC4FA7D}"/>
                </a:ext>
              </a:extLst>
            </p:cNvPr>
            <p:cNvSpPr txBox="1"/>
            <p:nvPr/>
          </p:nvSpPr>
          <p:spPr>
            <a:xfrm>
              <a:off x="5357015" y="447915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5</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4" name="文本框 43">
              <a:extLst>
                <a:ext uri="{FF2B5EF4-FFF2-40B4-BE49-F238E27FC236}">
                  <a16:creationId xmlns:a16="http://schemas.microsoft.com/office/drawing/2014/main" id="{54444974-5818-461D-A44E-155853245389}"/>
                </a:ext>
              </a:extLst>
            </p:cNvPr>
            <p:cNvSpPr txBox="1"/>
            <p:nvPr/>
          </p:nvSpPr>
          <p:spPr>
            <a:xfrm>
              <a:off x="6056213" y="458000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45" name="矩形 44">
              <a:extLst>
                <a:ext uri="{FF2B5EF4-FFF2-40B4-BE49-F238E27FC236}">
                  <a16:creationId xmlns:a16="http://schemas.microsoft.com/office/drawing/2014/main" id="{D4C5A2F8-4F1F-4EC1-91EF-EFBA896FCE99}"/>
                </a:ext>
              </a:extLst>
            </p:cNvPr>
            <p:cNvSpPr/>
            <p:nvPr/>
          </p:nvSpPr>
          <p:spPr>
            <a:xfrm>
              <a:off x="6071453" y="4991766"/>
              <a:ext cx="1858842" cy="369332"/>
            </a:xfrm>
            <a:prstGeom prst="rect">
              <a:avLst/>
            </a:prstGeom>
          </p:spPr>
          <p:txBody>
            <a:bodyPr wrap="none" lIns="0">
              <a:spAutoFit/>
            </a:bodyPr>
            <a:lstStyle/>
            <a:p>
              <a:r>
                <a:rPr lang="zh-CN" altLang="en-US" dirty="0"/>
                <a:t>Please enter a title</a:t>
              </a:r>
            </a:p>
          </p:txBody>
        </p:sp>
      </p:grpSp>
      <p:grpSp>
        <p:nvGrpSpPr>
          <p:cNvPr id="14" name="组合 13">
            <a:extLst>
              <a:ext uri="{FF2B5EF4-FFF2-40B4-BE49-F238E27FC236}">
                <a16:creationId xmlns:a16="http://schemas.microsoft.com/office/drawing/2014/main" id="{C0DA8EC5-484B-4A7F-9450-C4FFC3D6641E}"/>
              </a:ext>
            </a:extLst>
          </p:cNvPr>
          <p:cNvGrpSpPr/>
          <p:nvPr/>
        </p:nvGrpSpPr>
        <p:grpSpPr>
          <a:xfrm>
            <a:off x="8580953" y="4479155"/>
            <a:ext cx="3864812" cy="1015663"/>
            <a:chOff x="8580953" y="4479155"/>
            <a:chExt cx="3864812" cy="1015663"/>
          </a:xfrm>
        </p:grpSpPr>
        <p:sp>
          <p:nvSpPr>
            <p:cNvPr id="47" name="文本框 46">
              <a:extLst>
                <a:ext uri="{FF2B5EF4-FFF2-40B4-BE49-F238E27FC236}">
                  <a16:creationId xmlns:a16="http://schemas.microsoft.com/office/drawing/2014/main" id="{6B1248C6-CFD7-4288-B8BE-CB9F76D93B4A}"/>
                </a:ext>
              </a:extLst>
            </p:cNvPr>
            <p:cNvSpPr txBox="1"/>
            <p:nvPr/>
          </p:nvSpPr>
          <p:spPr>
            <a:xfrm>
              <a:off x="8580953" y="447915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6</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8" name="文本框 47">
              <a:extLst>
                <a:ext uri="{FF2B5EF4-FFF2-40B4-BE49-F238E27FC236}">
                  <a16:creationId xmlns:a16="http://schemas.microsoft.com/office/drawing/2014/main" id="{1A686C09-6BE6-4706-BF85-DB89890D37F0}"/>
                </a:ext>
              </a:extLst>
            </p:cNvPr>
            <p:cNvSpPr txBox="1"/>
            <p:nvPr/>
          </p:nvSpPr>
          <p:spPr>
            <a:xfrm>
              <a:off x="9280151" y="458000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49" name="矩形 48">
              <a:extLst>
                <a:ext uri="{FF2B5EF4-FFF2-40B4-BE49-F238E27FC236}">
                  <a16:creationId xmlns:a16="http://schemas.microsoft.com/office/drawing/2014/main" id="{DD56C186-2D17-45EA-B021-E99219AFAEED}"/>
                </a:ext>
              </a:extLst>
            </p:cNvPr>
            <p:cNvSpPr/>
            <p:nvPr/>
          </p:nvSpPr>
          <p:spPr>
            <a:xfrm>
              <a:off x="9295391" y="4991766"/>
              <a:ext cx="1858842" cy="369332"/>
            </a:xfrm>
            <a:prstGeom prst="rect">
              <a:avLst/>
            </a:prstGeom>
          </p:spPr>
          <p:txBody>
            <a:bodyPr wrap="none" lIns="0">
              <a:spAutoFit/>
            </a:bodyPr>
            <a:lstStyle/>
            <a:p>
              <a:r>
                <a:rPr lang="zh-CN" altLang="en-US" dirty="0"/>
                <a:t>Please enter a title</a:t>
              </a:r>
            </a:p>
          </p:txBody>
        </p:sp>
      </p:grpSp>
      <p:pic>
        <p:nvPicPr>
          <p:cNvPr id="5" name="图片占位符 4" descr="图片包含 户外, 天空, 建筑物, 道路&#10;&#10;自动生成的说明">
            <a:extLst>
              <a:ext uri="{FF2B5EF4-FFF2-40B4-BE49-F238E27FC236}">
                <a16:creationId xmlns:a16="http://schemas.microsoft.com/office/drawing/2014/main" id="{5D98B908-1B93-47CA-9B30-6F715E6D7482}"/>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cxnSp>
        <p:nvCxnSpPr>
          <p:cNvPr id="51" name="直接连接符 50">
            <a:extLst>
              <a:ext uri="{FF2B5EF4-FFF2-40B4-BE49-F238E27FC236}">
                <a16:creationId xmlns:a16="http://schemas.microsoft.com/office/drawing/2014/main" id="{D47CBBB9-A8B9-4BCC-8813-9EE5F981ABEA}"/>
              </a:ext>
            </a:extLst>
          </p:cNvPr>
          <p:cNvCxnSpPr>
            <a:cxnSpLocks/>
            <a:endCxn id="52" idx="1"/>
          </p:cNvCxnSpPr>
          <p:nvPr/>
        </p:nvCxnSpPr>
        <p:spPr>
          <a:xfrm>
            <a:off x="4097287"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7197EC39-7493-4391-B062-E69DF204A49E}"/>
              </a:ext>
            </a:extLst>
          </p:cNvPr>
          <p:cNvSpPr/>
          <p:nvPr/>
        </p:nvSpPr>
        <p:spPr>
          <a:xfrm rot="5400000">
            <a:off x="2795914"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1B1D0072-2A32-4FD9-9550-96B4EDEA44F9}"/>
              </a:ext>
            </a:extLst>
          </p:cNvPr>
          <p:cNvCxnSpPr>
            <a:cxnSpLocks/>
          </p:cNvCxnSpPr>
          <p:nvPr/>
        </p:nvCxnSpPr>
        <p:spPr>
          <a:xfrm flipH="1">
            <a:off x="4067793" y="4730373"/>
            <a:ext cx="2" cy="2127629"/>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BAEE7696-E781-4284-98F9-EEB48470B130}"/>
              </a:ext>
            </a:extLst>
          </p:cNvPr>
          <p:cNvSpPr txBox="1"/>
          <p:nvPr/>
        </p:nvSpPr>
        <p:spPr>
          <a:xfrm>
            <a:off x="3664782" y="2568244"/>
            <a:ext cx="923330" cy="1687011"/>
          </a:xfrm>
          <a:prstGeom prst="rect">
            <a:avLst/>
          </a:prstGeom>
          <a:noFill/>
        </p:spPr>
        <p:txBody>
          <a:bodyPr vert="eaVert" wrap="square" rtlCol="0">
            <a:spAutoFit/>
          </a:bodyPr>
          <a:lstStyle/>
          <a:p>
            <a:pPr algn="dist"/>
            <a:r>
              <a:rPr lang="zh-CN" altLang="en-US" sz="4800" dirty="0">
                <a:solidFill>
                  <a:schemeClr val="bg1"/>
                </a:solidFill>
                <a:latin typeface="+mj-ea"/>
                <a:ea typeface="+mj-ea"/>
              </a:rPr>
              <a:t>目录</a:t>
            </a:r>
          </a:p>
        </p:txBody>
      </p:sp>
    </p:spTree>
    <p:extLst>
      <p:ext uri="{BB962C8B-B14F-4D97-AF65-F5344CB8AC3E}">
        <p14:creationId xmlns:p14="http://schemas.microsoft.com/office/powerpoint/2010/main" val="1830072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片包含 树, 户外, 天空, 建筑物&#10;&#10;描述已自动生成">
            <a:extLst>
              <a:ext uri="{FF2B5EF4-FFF2-40B4-BE49-F238E27FC236}">
                <a16:creationId xmlns:a16="http://schemas.microsoft.com/office/drawing/2014/main" id="{3F678D56-DC4F-44FB-8375-60299499D1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17298" y="1180717"/>
            <a:ext cx="3039851" cy="4953383"/>
          </a:xfrm>
          <a:prstGeom prst="rect">
            <a:avLst/>
          </a:prstGeom>
        </p:spPr>
      </p:pic>
      <p:pic>
        <p:nvPicPr>
          <p:cNvPr id="5" name="图片 4" descr="图片包含 建筑物, 室内&#10;&#10;描述已自动生成">
            <a:extLst>
              <a:ext uri="{FF2B5EF4-FFF2-40B4-BE49-F238E27FC236}">
                <a16:creationId xmlns:a16="http://schemas.microsoft.com/office/drawing/2014/main" id="{73F5195C-7916-4B15-9E77-5B56C433DC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2889" y="2493037"/>
            <a:ext cx="2657111" cy="3646656"/>
          </a:xfrm>
          <a:prstGeom prst="rect">
            <a:avLst/>
          </a:prstGeom>
        </p:spPr>
      </p:pic>
      <p:sp>
        <p:nvSpPr>
          <p:cNvPr id="2" name="文本占位符 1">
            <a:extLst>
              <a:ext uri="{FF2B5EF4-FFF2-40B4-BE49-F238E27FC236}">
                <a16:creationId xmlns:a16="http://schemas.microsoft.com/office/drawing/2014/main" id="{E79AF050-B3C4-4E4A-B63C-7D8A67BA3E64}"/>
              </a:ext>
            </a:extLst>
          </p:cNvPr>
          <p:cNvSpPr>
            <a:spLocks noGrp="1"/>
          </p:cNvSpPr>
          <p:nvPr>
            <p:ph type="body" idx="13"/>
          </p:nvPr>
        </p:nvSpPr>
        <p:spPr>
          <a:xfrm>
            <a:off x="1097899" y="253874"/>
            <a:ext cx="1934002" cy="605909"/>
          </a:xfrm>
        </p:spPr>
        <p:txBody>
          <a:bodyPr/>
          <a:lstStyle/>
          <a:p>
            <a:r>
              <a:rPr lang="zh-CN" altLang="en-US" dirty="0"/>
              <a:t>两张图片</a:t>
            </a:r>
          </a:p>
        </p:txBody>
      </p:sp>
      <p:grpSp>
        <p:nvGrpSpPr>
          <p:cNvPr id="7" name="组合 6">
            <a:extLst>
              <a:ext uri="{FF2B5EF4-FFF2-40B4-BE49-F238E27FC236}">
                <a16:creationId xmlns:a16="http://schemas.microsoft.com/office/drawing/2014/main" id="{6E6510D6-0AF4-44E6-86AB-4C5012FFDD20}"/>
              </a:ext>
            </a:extLst>
          </p:cNvPr>
          <p:cNvGrpSpPr/>
          <p:nvPr/>
        </p:nvGrpSpPr>
        <p:grpSpPr>
          <a:xfrm>
            <a:off x="6939280" y="4176432"/>
            <a:ext cx="612852" cy="612852"/>
            <a:chOff x="5698651" y="3533474"/>
            <a:chExt cx="822960" cy="822960"/>
          </a:xfrm>
        </p:grpSpPr>
        <p:sp>
          <p:nvSpPr>
            <p:cNvPr id="8" name="椭圆 7">
              <a:extLst>
                <a:ext uri="{FF2B5EF4-FFF2-40B4-BE49-F238E27FC236}">
                  <a16:creationId xmlns:a16="http://schemas.microsoft.com/office/drawing/2014/main" id="{7318A832-CA3C-4254-BC70-232B835F26F5}"/>
                </a:ext>
              </a:extLst>
            </p:cNvPr>
            <p:cNvSpPr/>
            <p:nvPr/>
          </p:nvSpPr>
          <p:spPr>
            <a:xfrm>
              <a:off x="5698651" y="3533474"/>
              <a:ext cx="822960" cy="822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ebook_274884">
              <a:extLst>
                <a:ext uri="{FF2B5EF4-FFF2-40B4-BE49-F238E27FC236}">
                  <a16:creationId xmlns:a16="http://schemas.microsoft.com/office/drawing/2014/main" id="{3D5C68B8-5AD1-4B78-8416-8D3BCFCBAF28}"/>
                </a:ext>
              </a:extLst>
            </p:cNvPr>
            <p:cNvSpPr>
              <a:spLocks noChangeAspect="1"/>
            </p:cNvSpPr>
            <p:nvPr/>
          </p:nvSpPr>
          <p:spPr bwMode="auto">
            <a:xfrm>
              <a:off x="5879072" y="3794865"/>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grpSp>
      <p:grpSp>
        <p:nvGrpSpPr>
          <p:cNvPr id="10" name="组合 9">
            <a:extLst>
              <a:ext uri="{FF2B5EF4-FFF2-40B4-BE49-F238E27FC236}">
                <a16:creationId xmlns:a16="http://schemas.microsoft.com/office/drawing/2014/main" id="{29C3A9D9-46FA-42AB-97E3-1B517C760726}"/>
              </a:ext>
            </a:extLst>
          </p:cNvPr>
          <p:cNvGrpSpPr/>
          <p:nvPr/>
        </p:nvGrpSpPr>
        <p:grpSpPr>
          <a:xfrm>
            <a:off x="6939280" y="2066124"/>
            <a:ext cx="612852" cy="612852"/>
            <a:chOff x="828672" y="1715963"/>
            <a:chExt cx="822960" cy="822960"/>
          </a:xfrm>
        </p:grpSpPr>
        <p:sp>
          <p:nvSpPr>
            <p:cNvPr id="11" name="椭圆 10">
              <a:extLst>
                <a:ext uri="{FF2B5EF4-FFF2-40B4-BE49-F238E27FC236}">
                  <a16:creationId xmlns:a16="http://schemas.microsoft.com/office/drawing/2014/main" id="{A7EC3FFC-E9B7-4269-BCCA-7AC53BA7E3EF}"/>
                </a:ext>
              </a:extLst>
            </p:cNvPr>
            <p:cNvSpPr/>
            <p:nvPr/>
          </p:nvSpPr>
          <p:spPr>
            <a:xfrm>
              <a:off x="828672" y="1715963"/>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黑板">
              <a:extLst>
                <a:ext uri="{FF2B5EF4-FFF2-40B4-BE49-F238E27FC236}">
                  <a16:creationId xmlns:a16="http://schemas.microsoft.com/office/drawing/2014/main" id="{3E3D2008-0FEE-4BAB-94AD-EF9D2FD904F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9791" y="1907213"/>
              <a:ext cx="460722" cy="460722"/>
            </a:xfrm>
            <a:prstGeom prst="rect">
              <a:avLst/>
            </a:prstGeom>
          </p:spPr>
        </p:pic>
      </p:grpSp>
      <p:sp>
        <p:nvSpPr>
          <p:cNvPr id="14" name="文本框 13">
            <a:extLst>
              <a:ext uri="{FF2B5EF4-FFF2-40B4-BE49-F238E27FC236}">
                <a16:creationId xmlns:a16="http://schemas.microsoft.com/office/drawing/2014/main" id="{FA4A34BD-632D-41E9-A00D-6198B8CFB72D}"/>
              </a:ext>
            </a:extLst>
          </p:cNvPr>
          <p:cNvSpPr txBox="1"/>
          <p:nvPr/>
        </p:nvSpPr>
        <p:spPr>
          <a:xfrm>
            <a:off x="7744042" y="1665565"/>
            <a:ext cx="3213517"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5" name="文本框 14">
            <a:extLst>
              <a:ext uri="{FF2B5EF4-FFF2-40B4-BE49-F238E27FC236}">
                <a16:creationId xmlns:a16="http://schemas.microsoft.com/office/drawing/2014/main" id="{48F6EB4C-D413-418E-8498-9F31AAC4E0D3}"/>
              </a:ext>
            </a:extLst>
          </p:cNvPr>
          <p:cNvSpPr txBox="1"/>
          <p:nvPr/>
        </p:nvSpPr>
        <p:spPr>
          <a:xfrm>
            <a:off x="7744043" y="2189921"/>
            <a:ext cx="3899317"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17" name="文本框 16">
            <a:extLst>
              <a:ext uri="{FF2B5EF4-FFF2-40B4-BE49-F238E27FC236}">
                <a16:creationId xmlns:a16="http://schemas.microsoft.com/office/drawing/2014/main" id="{8D3AFFD5-C4E7-437A-B990-360D8CF874C7}"/>
              </a:ext>
            </a:extLst>
          </p:cNvPr>
          <p:cNvSpPr txBox="1"/>
          <p:nvPr/>
        </p:nvSpPr>
        <p:spPr>
          <a:xfrm>
            <a:off x="7744043" y="383275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8" name="文本框 17">
            <a:extLst>
              <a:ext uri="{FF2B5EF4-FFF2-40B4-BE49-F238E27FC236}">
                <a16:creationId xmlns:a16="http://schemas.microsoft.com/office/drawing/2014/main" id="{6C872D88-9497-4C5D-BB94-6CB3EDC480B8}"/>
              </a:ext>
            </a:extLst>
          </p:cNvPr>
          <p:cNvSpPr txBox="1"/>
          <p:nvPr/>
        </p:nvSpPr>
        <p:spPr>
          <a:xfrm>
            <a:off x="7744043" y="4357115"/>
            <a:ext cx="378755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Tree>
    <p:extLst>
      <p:ext uri="{BB962C8B-B14F-4D97-AF65-F5344CB8AC3E}">
        <p14:creationId xmlns:p14="http://schemas.microsoft.com/office/powerpoint/2010/main" val="4089970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8355DB-4524-471A-B743-F50354BAD20B}"/>
              </a:ext>
            </a:extLst>
          </p:cNvPr>
          <p:cNvSpPr>
            <a:spLocks noGrp="1"/>
          </p:cNvSpPr>
          <p:nvPr>
            <p:ph type="body" idx="13"/>
          </p:nvPr>
        </p:nvSpPr>
        <p:spPr>
          <a:xfrm>
            <a:off x="1097899" y="253874"/>
            <a:ext cx="1934002" cy="605909"/>
          </a:xfrm>
        </p:spPr>
        <p:txBody>
          <a:bodyPr/>
          <a:lstStyle/>
          <a:p>
            <a:r>
              <a:rPr lang="zh-CN" altLang="en-US" dirty="0"/>
              <a:t>两张图片</a:t>
            </a:r>
          </a:p>
        </p:txBody>
      </p:sp>
      <p:sp>
        <p:nvSpPr>
          <p:cNvPr id="7" name="文本框 6">
            <a:extLst>
              <a:ext uri="{FF2B5EF4-FFF2-40B4-BE49-F238E27FC236}">
                <a16:creationId xmlns:a16="http://schemas.microsoft.com/office/drawing/2014/main" id="{12594B9A-7208-48B7-B1C0-8833C6ECAE6C}"/>
              </a:ext>
            </a:extLst>
          </p:cNvPr>
          <p:cNvSpPr txBox="1"/>
          <p:nvPr/>
        </p:nvSpPr>
        <p:spPr>
          <a:xfrm>
            <a:off x="565997" y="4762980"/>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8" name="文本框 7">
            <a:extLst>
              <a:ext uri="{FF2B5EF4-FFF2-40B4-BE49-F238E27FC236}">
                <a16:creationId xmlns:a16="http://schemas.microsoft.com/office/drawing/2014/main" id="{1B33B366-3DCF-44C6-A5B0-7CE11B0D7D24}"/>
              </a:ext>
            </a:extLst>
          </p:cNvPr>
          <p:cNvSpPr txBox="1"/>
          <p:nvPr/>
        </p:nvSpPr>
        <p:spPr>
          <a:xfrm>
            <a:off x="565997" y="5286200"/>
            <a:ext cx="5717251"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10" name="文本框 9">
            <a:extLst>
              <a:ext uri="{FF2B5EF4-FFF2-40B4-BE49-F238E27FC236}">
                <a16:creationId xmlns:a16="http://schemas.microsoft.com/office/drawing/2014/main" id="{24B47AF0-DDB0-4737-83AB-482CF520198A}"/>
              </a:ext>
            </a:extLst>
          </p:cNvPr>
          <p:cNvSpPr txBox="1"/>
          <p:nvPr/>
        </p:nvSpPr>
        <p:spPr>
          <a:xfrm>
            <a:off x="6096000" y="4762980"/>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1" name="文本框 10">
            <a:extLst>
              <a:ext uri="{FF2B5EF4-FFF2-40B4-BE49-F238E27FC236}">
                <a16:creationId xmlns:a16="http://schemas.microsoft.com/office/drawing/2014/main" id="{6E100CB2-B981-46B6-831C-0C6E2FCAC71A}"/>
              </a:ext>
            </a:extLst>
          </p:cNvPr>
          <p:cNvSpPr txBox="1"/>
          <p:nvPr/>
        </p:nvSpPr>
        <p:spPr>
          <a:xfrm>
            <a:off x="6096000" y="5286200"/>
            <a:ext cx="5717251"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pic>
        <p:nvPicPr>
          <p:cNvPr id="5" name="图片 4" descr="图片包含 树, 植物&#10;&#10;描述已自动生成">
            <a:extLst>
              <a:ext uri="{FF2B5EF4-FFF2-40B4-BE49-F238E27FC236}">
                <a16:creationId xmlns:a16="http://schemas.microsoft.com/office/drawing/2014/main" id="{B17DE031-C2F1-4261-94E4-6926906506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400" y="1139586"/>
            <a:ext cx="5335285" cy="3495952"/>
          </a:xfrm>
          <a:prstGeom prst="rect">
            <a:avLst/>
          </a:prstGeom>
        </p:spPr>
      </p:pic>
      <p:pic>
        <p:nvPicPr>
          <p:cNvPr id="12" name="图片 11" descr="图片包含 道路, 树, 户外, 街道&#10;&#10;描述已自动生成">
            <a:extLst>
              <a:ext uri="{FF2B5EF4-FFF2-40B4-BE49-F238E27FC236}">
                <a16:creationId xmlns:a16="http://schemas.microsoft.com/office/drawing/2014/main" id="{F7F91B74-A39E-41B6-BD5B-AC867097A6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6317" y="1139586"/>
            <a:ext cx="5322583" cy="3487629"/>
          </a:xfrm>
          <a:prstGeom prst="rect">
            <a:avLst/>
          </a:prstGeom>
        </p:spPr>
      </p:pic>
    </p:spTree>
    <p:extLst>
      <p:ext uri="{BB962C8B-B14F-4D97-AF65-F5344CB8AC3E}">
        <p14:creationId xmlns:p14="http://schemas.microsoft.com/office/powerpoint/2010/main" val="2383205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占位符 62" descr="图片包含 树, 户外, 草, 天空&#10;&#10;描述已自动生成">
            <a:extLst>
              <a:ext uri="{FF2B5EF4-FFF2-40B4-BE49-F238E27FC236}">
                <a16:creationId xmlns:a16="http://schemas.microsoft.com/office/drawing/2014/main" id="{7C9AA25C-4765-447C-BBB2-371627D429B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pic>
        <p:nvPicPr>
          <p:cNvPr id="65" name="图片占位符 64" descr="图片包含 树, 户外, 草, 天空&#10;&#10;描述已自动生成">
            <a:extLst>
              <a:ext uri="{FF2B5EF4-FFF2-40B4-BE49-F238E27FC236}">
                <a16:creationId xmlns:a16="http://schemas.microsoft.com/office/drawing/2014/main" id="{1141C345-40E0-4CB3-9A99-4325357AE6C9}"/>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pic>
        <p:nvPicPr>
          <p:cNvPr id="89" name="图片占位符 88" descr="图片包含 树, 户外, 草, 天空&#10;&#10;描述已自动生成">
            <a:extLst>
              <a:ext uri="{FF2B5EF4-FFF2-40B4-BE49-F238E27FC236}">
                <a16:creationId xmlns:a16="http://schemas.microsoft.com/office/drawing/2014/main" id="{1446A517-E950-413E-BE2B-1311B1EAAD27}"/>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sp>
        <p:nvSpPr>
          <p:cNvPr id="53" name="文本框 52">
            <a:extLst>
              <a:ext uri="{FF2B5EF4-FFF2-40B4-BE49-F238E27FC236}">
                <a16:creationId xmlns:a16="http://schemas.microsoft.com/office/drawing/2014/main" id="{5B053AEE-C8F7-4530-828C-2017ABACBEC8}"/>
              </a:ext>
            </a:extLst>
          </p:cNvPr>
          <p:cNvSpPr txBox="1"/>
          <p:nvPr/>
        </p:nvSpPr>
        <p:spPr>
          <a:xfrm>
            <a:off x="1039509" y="4108021"/>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grpSp>
        <p:nvGrpSpPr>
          <p:cNvPr id="66" name="组合 65">
            <a:extLst>
              <a:ext uri="{FF2B5EF4-FFF2-40B4-BE49-F238E27FC236}">
                <a16:creationId xmlns:a16="http://schemas.microsoft.com/office/drawing/2014/main" id="{B3B588BF-C5D6-4559-B5D1-3E90DE42CF44}"/>
              </a:ext>
            </a:extLst>
          </p:cNvPr>
          <p:cNvGrpSpPr/>
          <p:nvPr/>
        </p:nvGrpSpPr>
        <p:grpSpPr>
          <a:xfrm flipV="1">
            <a:off x="4330561" y="3725601"/>
            <a:ext cx="3509074" cy="308325"/>
            <a:chOff x="4341850" y="3188990"/>
            <a:chExt cx="3509074" cy="308325"/>
          </a:xfrm>
        </p:grpSpPr>
        <p:grpSp>
          <p:nvGrpSpPr>
            <p:cNvPr id="55" name="组合 54">
              <a:extLst>
                <a:ext uri="{FF2B5EF4-FFF2-40B4-BE49-F238E27FC236}">
                  <a16:creationId xmlns:a16="http://schemas.microsoft.com/office/drawing/2014/main" id="{1AD39752-CEDB-4168-AF80-B22388FC2C64}"/>
                </a:ext>
              </a:extLst>
            </p:cNvPr>
            <p:cNvGrpSpPr/>
            <p:nvPr/>
          </p:nvGrpSpPr>
          <p:grpSpPr>
            <a:xfrm rot="16200000" flipH="1">
              <a:off x="5941838" y="2871379"/>
              <a:ext cx="308325" cy="943548"/>
              <a:chOff x="7141580" y="1944341"/>
              <a:chExt cx="262837" cy="804344"/>
            </a:xfrm>
          </p:grpSpPr>
          <p:sp>
            <p:nvSpPr>
              <p:cNvPr id="58" name="矩形: 圆角 57">
                <a:extLst>
                  <a:ext uri="{FF2B5EF4-FFF2-40B4-BE49-F238E27FC236}">
                    <a16:creationId xmlns:a16="http://schemas.microsoft.com/office/drawing/2014/main" id="{411FA1F4-3490-4C3C-BC25-CBFF36E1CFBD}"/>
                  </a:ext>
                </a:extLst>
              </p:cNvPr>
              <p:cNvSpPr/>
              <p:nvPr/>
            </p:nvSpPr>
            <p:spPr>
              <a:xfrm>
                <a:off x="7141580" y="1944341"/>
                <a:ext cx="262837" cy="80434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8B0F90D2-98EE-41F8-A15D-F7CBD4C8A930}"/>
                  </a:ext>
                </a:extLst>
              </p:cNvPr>
              <p:cNvGrpSpPr/>
              <p:nvPr/>
            </p:nvGrpSpPr>
            <p:grpSpPr>
              <a:xfrm>
                <a:off x="7217731" y="2253168"/>
                <a:ext cx="110533" cy="186690"/>
                <a:chOff x="7217731" y="2194560"/>
                <a:chExt cx="110533" cy="186690"/>
              </a:xfrm>
            </p:grpSpPr>
            <p:cxnSp>
              <p:nvCxnSpPr>
                <p:cNvPr id="60" name="直接连接符 59">
                  <a:extLst>
                    <a:ext uri="{FF2B5EF4-FFF2-40B4-BE49-F238E27FC236}">
                      <a16:creationId xmlns:a16="http://schemas.microsoft.com/office/drawing/2014/main" id="{5CA9CFC1-CB39-4671-B8B7-2A57E1CBDA32}"/>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3F61B76-3738-48D1-9027-D09FC260CEEF}"/>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56" name="直接连接符 55">
              <a:extLst>
                <a:ext uri="{FF2B5EF4-FFF2-40B4-BE49-F238E27FC236}">
                  <a16:creationId xmlns:a16="http://schemas.microsoft.com/office/drawing/2014/main" id="{14EB960E-B82C-46C2-AC3C-ABBE0EAA6F58}"/>
                </a:ext>
              </a:extLst>
            </p:cNvPr>
            <p:cNvCxnSpPr>
              <a:cxnSpLocks/>
              <a:endCxn id="58" idx="0"/>
            </p:cNvCxnSpPr>
            <p:nvPr/>
          </p:nvCxnSpPr>
          <p:spPr>
            <a:xfrm>
              <a:off x="4341850" y="3336681"/>
              <a:ext cx="1282377" cy="647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8C028C7-619E-4606-A98C-051EBEE1D861}"/>
                </a:ext>
              </a:extLst>
            </p:cNvPr>
            <p:cNvCxnSpPr>
              <a:cxnSpLocks/>
            </p:cNvCxnSpPr>
            <p:nvPr/>
          </p:nvCxnSpPr>
          <p:spPr>
            <a:xfrm flipV="1">
              <a:off x="6545475" y="3336681"/>
              <a:ext cx="1305449" cy="647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5CF563B2-A72C-432F-9A92-73DB8E451E55}"/>
              </a:ext>
            </a:extLst>
          </p:cNvPr>
          <p:cNvGrpSpPr/>
          <p:nvPr/>
        </p:nvGrpSpPr>
        <p:grpSpPr>
          <a:xfrm flipV="1">
            <a:off x="661501" y="3725603"/>
            <a:ext cx="3518387" cy="308325"/>
            <a:chOff x="4336969" y="3188990"/>
            <a:chExt cx="3518387" cy="308325"/>
          </a:xfrm>
        </p:grpSpPr>
        <p:grpSp>
          <p:nvGrpSpPr>
            <p:cNvPr id="68" name="组合 67">
              <a:extLst>
                <a:ext uri="{FF2B5EF4-FFF2-40B4-BE49-F238E27FC236}">
                  <a16:creationId xmlns:a16="http://schemas.microsoft.com/office/drawing/2014/main" id="{5750C8D9-CC9F-43BA-AE16-27B6053BEC34}"/>
                </a:ext>
              </a:extLst>
            </p:cNvPr>
            <p:cNvGrpSpPr/>
            <p:nvPr/>
          </p:nvGrpSpPr>
          <p:grpSpPr>
            <a:xfrm rot="16200000" flipH="1">
              <a:off x="5941838" y="2871379"/>
              <a:ext cx="308325" cy="943548"/>
              <a:chOff x="7141580" y="1944341"/>
              <a:chExt cx="262837" cy="804344"/>
            </a:xfrm>
          </p:grpSpPr>
          <p:sp>
            <p:nvSpPr>
              <p:cNvPr id="71" name="矩形: 圆角 70">
                <a:extLst>
                  <a:ext uri="{FF2B5EF4-FFF2-40B4-BE49-F238E27FC236}">
                    <a16:creationId xmlns:a16="http://schemas.microsoft.com/office/drawing/2014/main" id="{3FE4DC01-2CDC-4118-A508-BCBC7BB5B537}"/>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a:extLst>
                  <a:ext uri="{FF2B5EF4-FFF2-40B4-BE49-F238E27FC236}">
                    <a16:creationId xmlns:a16="http://schemas.microsoft.com/office/drawing/2014/main" id="{BB8E4B4C-259F-456F-AA06-D2CF90C1471F}"/>
                  </a:ext>
                </a:extLst>
              </p:cNvPr>
              <p:cNvGrpSpPr/>
              <p:nvPr/>
            </p:nvGrpSpPr>
            <p:grpSpPr>
              <a:xfrm>
                <a:off x="7217731" y="2253168"/>
                <a:ext cx="110533" cy="186690"/>
                <a:chOff x="7217731" y="2194560"/>
                <a:chExt cx="110533" cy="186690"/>
              </a:xfrm>
            </p:grpSpPr>
            <p:cxnSp>
              <p:nvCxnSpPr>
                <p:cNvPr id="73" name="直接连接符 72">
                  <a:extLst>
                    <a:ext uri="{FF2B5EF4-FFF2-40B4-BE49-F238E27FC236}">
                      <a16:creationId xmlns:a16="http://schemas.microsoft.com/office/drawing/2014/main" id="{55A0A65A-D220-4638-B865-68C5F8B105D8}"/>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0FFCB5FD-5477-4AA5-AFB1-DE695BF991A4}"/>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69" name="直接连接符 68">
              <a:extLst>
                <a:ext uri="{FF2B5EF4-FFF2-40B4-BE49-F238E27FC236}">
                  <a16:creationId xmlns:a16="http://schemas.microsoft.com/office/drawing/2014/main" id="{76175BDB-41D2-45A4-BB5D-180244696CE9}"/>
                </a:ext>
              </a:extLst>
            </p:cNvPr>
            <p:cNvCxnSpPr>
              <a:cxnSpLocks/>
              <a:endCxn id="71" idx="0"/>
            </p:cNvCxnSpPr>
            <p:nvPr/>
          </p:nvCxnSpPr>
          <p:spPr>
            <a:xfrm>
              <a:off x="4336969" y="3343151"/>
              <a:ext cx="1287258" cy="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74FF0C9-E152-4A6E-A4A1-C5D29BA12959}"/>
                </a:ext>
              </a:extLst>
            </p:cNvPr>
            <p:cNvCxnSpPr>
              <a:cxnSpLocks/>
              <a:stCxn id="71" idx="2"/>
            </p:cNvCxnSpPr>
            <p:nvPr/>
          </p:nvCxnSpPr>
          <p:spPr>
            <a:xfrm flipV="1">
              <a:off x="6567775" y="3343153"/>
              <a:ext cx="128758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5" name="文本框 74">
            <a:extLst>
              <a:ext uri="{FF2B5EF4-FFF2-40B4-BE49-F238E27FC236}">
                <a16:creationId xmlns:a16="http://schemas.microsoft.com/office/drawing/2014/main" id="{3CE06A04-18F9-416A-9322-8F13D442E033}"/>
              </a:ext>
            </a:extLst>
          </p:cNvPr>
          <p:cNvSpPr txBox="1"/>
          <p:nvPr/>
        </p:nvSpPr>
        <p:spPr>
          <a:xfrm>
            <a:off x="4773203" y="4146582"/>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77" name="矩形 76">
            <a:extLst>
              <a:ext uri="{FF2B5EF4-FFF2-40B4-BE49-F238E27FC236}">
                <a16:creationId xmlns:a16="http://schemas.microsoft.com/office/drawing/2014/main" id="{11DC0614-867D-4BF9-B483-5119D28B9C5B}"/>
              </a:ext>
            </a:extLst>
          </p:cNvPr>
          <p:cNvSpPr/>
          <p:nvPr/>
        </p:nvSpPr>
        <p:spPr>
          <a:xfrm>
            <a:off x="597918" y="4586549"/>
            <a:ext cx="3645228" cy="1655774"/>
          </a:xfrm>
          <a:prstGeom prst="rect">
            <a:avLst/>
          </a:prstGeom>
        </p:spPr>
        <p:txBody>
          <a:bodyPr wrap="square">
            <a:spAutoFit/>
          </a:bodyPr>
          <a:lstStyle/>
          <a:p>
            <a:pPr algn="ctr">
              <a:lnSpc>
                <a:spcPct val="130000"/>
              </a:lnSpc>
            </a:pPr>
            <a:r>
              <a:rPr lang="zh-CN" altLang="en-US" sz="2000" dirty="0">
                <a:latin typeface="+mn-ea"/>
              </a:rPr>
              <a:t>西南大，由西南师范大学与西南农业大学于</a:t>
            </a:r>
            <a:r>
              <a:rPr lang="en-US" altLang="zh-CN" sz="2000" dirty="0">
                <a:latin typeface="+mn-ea"/>
              </a:rPr>
              <a:t>2005</a:t>
            </a:r>
            <a:r>
              <a:rPr lang="zh-CN" altLang="en-US" sz="2000" dirty="0">
                <a:latin typeface="+mn-ea"/>
              </a:rPr>
              <a:t>年合并而成</a:t>
            </a:r>
          </a:p>
          <a:p>
            <a:pPr algn="ctr">
              <a:lnSpc>
                <a:spcPct val="130000"/>
              </a:lnSpc>
            </a:pPr>
            <a:r>
              <a:rPr lang="zh-CN" altLang="en-US" sz="2000" dirty="0">
                <a:latin typeface="+mn-ea"/>
              </a:rPr>
              <a:t>学。西南大学，由西南师范大学与西南农业大学</a:t>
            </a:r>
            <a:endParaRPr lang="en-US" altLang="zh-CN" sz="2000" dirty="0">
              <a:latin typeface="+mn-ea"/>
            </a:endParaRPr>
          </a:p>
        </p:txBody>
      </p:sp>
      <p:grpSp>
        <p:nvGrpSpPr>
          <p:cNvPr id="78" name="组合 77">
            <a:extLst>
              <a:ext uri="{FF2B5EF4-FFF2-40B4-BE49-F238E27FC236}">
                <a16:creationId xmlns:a16="http://schemas.microsoft.com/office/drawing/2014/main" id="{EA201E94-A804-47DF-840D-DC1F63E6060D}"/>
              </a:ext>
            </a:extLst>
          </p:cNvPr>
          <p:cNvGrpSpPr/>
          <p:nvPr/>
        </p:nvGrpSpPr>
        <p:grpSpPr>
          <a:xfrm flipV="1">
            <a:off x="7994740" y="3732074"/>
            <a:ext cx="3518062" cy="308325"/>
            <a:chOff x="4336969" y="3188990"/>
            <a:chExt cx="3518062" cy="308325"/>
          </a:xfrm>
        </p:grpSpPr>
        <p:grpSp>
          <p:nvGrpSpPr>
            <p:cNvPr id="79" name="组合 78">
              <a:extLst>
                <a:ext uri="{FF2B5EF4-FFF2-40B4-BE49-F238E27FC236}">
                  <a16:creationId xmlns:a16="http://schemas.microsoft.com/office/drawing/2014/main" id="{38B4787C-6C6E-4869-853A-E104CF8610EB}"/>
                </a:ext>
              </a:extLst>
            </p:cNvPr>
            <p:cNvGrpSpPr/>
            <p:nvPr/>
          </p:nvGrpSpPr>
          <p:grpSpPr>
            <a:xfrm rot="16200000" flipH="1">
              <a:off x="5941838" y="2871379"/>
              <a:ext cx="308325" cy="943548"/>
              <a:chOff x="7141580" y="1944341"/>
              <a:chExt cx="262837" cy="804344"/>
            </a:xfrm>
          </p:grpSpPr>
          <p:sp>
            <p:nvSpPr>
              <p:cNvPr id="82" name="矩形: 圆角 81">
                <a:extLst>
                  <a:ext uri="{FF2B5EF4-FFF2-40B4-BE49-F238E27FC236}">
                    <a16:creationId xmlns:a16="http://schemas.microsoft.com/office/drawing/2014/main" id="{B6AA0AC3-84AE-4CD9-ABC1-573F45D63BD1}"/>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C571010-0FDE-4433-B500-D454A15F9278}"/>
                  </a:ext>
                </a:extLst>
              </p:cNvPr>
              <p:cNvGrpSpPr/>
              <p:nvPr/>
            </p:nvGrpSpPr>
            <p:grpSpPr>
              <a:xfrm>
                <a:off x="7217731" y="2253168"/>
                <a:ext cx="110533" cy="186690"/>
                <a:chOff x="7217731" y="2194560"/>
                <a:chExt cx="110533" cy="186690"/>
              </a:xfrm>
            </p:grpSpPr>
            <p:cxnSp>
              <p:nvCxnSpPr>
                <p:cNvPr id="84" name="直接连接符 83">
                  <a:extLst>
                    <a:ext uri="{FF2B5EF4-FFF2-40B4-BE49-F238E27FC236}">
                      <a16:creationId xmlns:a16="http://schemas.microsoft.com/office/drawing/2014/main" id="{6C92368B-CC6D-463E-AFFB-A69B58DE72E7}"/>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98FD4B61-D9B1-48DE-B1E5-0793D3D2DA77}"/>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80" name="直接连接符 79">
              <a:extLst>
                <a:ext uri="{FF2B5EF4-FFF2-40B4-BE49-F238E27FC236}">
                  <a16:creationId xmlns:a16="http://schemas.microsoft.com/office/drawing/2014/main" id="{034E96A2-13A1-4EC0-A3C7-AAABA6A601E0}"/>
                </a:ext>
              </a:extLst>
            </p:cNvPr>
            <p:cNvCxnSpPr>
              <a:cxnSpLocks/>
              <a:endCxn id="82" idx="0"/>
            </p:cNvCxnSpPr>
            <p:nvPr/>
          </p:nvCxnSpPr>
          <p:spPr>
            <a:xfrm>
              <a:off x="4336969" y="3343151"/>
              <a:ext cx="1287258" cy="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992F713-035D-45C0-8435-CB540994699F}"/>
                </a:ext>
              </a:extLst>
            </p:cNvPr>
            <p:cNvCxnSpPr>
              <a:cxnSpLocks/>
              <a:stCxn id="82" idx="2"/>
            </p:cNvCxnSpPr>
            <p:nvPr/>
          </p:nvCxnSpPr>
          <p:spPr>
            <a:xfrm>
              <a:off x="6567775" y="3343154"/>
              <a:ext cx="1287256"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6" name="文本框 85">
            <a:extLst>
              <a:ext uri="{FF2B5EF4-FFF2-40B4-BE49-F238E27FC236}">
                <a16:creationId xmlns:a16="http://schemas.microsoft.com/office/drawing/2014/main" id="{79698EA3-B97E-4CDA-AD68-AAAE45089ACF}"/>
              </a:ext>
            </a:extLst>
          </p:cNvPr>
          <p:cNvSpPr txBox="1"/>
          <p:nvPr/>
        </p:nvSpPr>
        <p:spPr>
          <a:xfrm>
            <a:off x="8384037" y="4122379"/>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3" name="文本占位符 2">
            <a:extLst>
              <a:ext uri="{FF2B5EF4-FFF2-40B4-BE49-F238E27FC236}">
                <a16:creationId xmlns:a16="http://schemas.microsoft.com/office/drawing/2014/main" id="{08A86934-E766-43F5-A5EC-2FFA08FF6B11}"/>
              </a:ext>
            </a:extLst>
          </p:cNvPr>
          <p:cNvSpPr>
            <a:spLocks noGrp="1"/>
          </p:cNvSpPr>
          <p:nvPr>
            <p:ph type="body" idx="16"/>
          </p:nvPr>
        </p:nvSpPr>
        <p:spPr>
          <a:xfrm>
            <a:off x="1097899" y="253874"/>
            <a:ext cx="1934002" cy="605909"/>
          </a:xfrm>
        </p:spPr>
        <p:txBody>
          <a:bodyPr/>
          <a:lstStyle/>
          <a:p>
            <a:r>
              <a:rPr lang="zh-CN" altLang="en-US" dirty="0"/>
              <a:t>三张图片</a:t>
            </a:r>
          </a:p>
        </p:txBody>
      </p:sp>
      <p:sp>
        <p:nvSpPr>
          <p:cNvPr id="38" name="矩形 37">
            <a:extLst>
              <a:ext uri="{FF2B5EF4-FFF2-40B4-BE49-F238E27FC236}">
                <a16:creationId xmlns:a16="http://schemas.microsoft.com/office/drawing/2014/main" id="{CE5B44A4-305E-4CF6-A388-EF01AA324198}"/>
              </a:ext>
            </a:extLst>
          </p:cNvPr>
          <p:cNvSpPr/>
          <p:nvPr/>
        </p:nvSpPr>
        <p:spPr>
          <a:xfrm>
            <a:off x="4262097" y="4586549"/>
            <a:ext cx="3645228" cy="1655774"/>
          </a:xfrm>
          <a:prstGeom prst="rect">
            <a:avLst/>
          </a:prstGeom>
        </p:spPr>
        <p:txBody>
          <a:bodyPr wrap="square">
            <a:spAutoFit/>
          </a:bodyPr>
          <a:lstStyle/>
          <a:p>
            <a:pPr algn="ctr">
              <a:lnSpc>
                <a:spcPct val="130000"/>
              </a:lnSpc>
            </a:pPr>
            <a:r>
              <a:rPr lang="zh-CN" altLang="en-US" sz="2000" dirty="0">
                <a:latin typeface="+mn-ea"/>
              </a:rPr>
              <a:t>西南大，由西南师范大学与西南农业大学于</a:t>
            </a:r>
            <a:r>
              <a:rPr lang="en-US" altLang="zh-CN" sz="2000" dirty="0">
                <a:latin typeface="+mn-ea"/>
              </a:rPr>
              <a:t>2005</a:t>
            </a:r>
            <a:r>
              <a:rPr lang="zh-CN" altLang="en-US" sz="2000" dirty="0">
                <a:latin typeface="+mn-ea"/>
              </a:rPr>
              <a:t>年合并而成</a:t>
            </a:r>
          </a:p>
          <a:p>
            <a:pPr algn="ctr">
              <a:lnSpc>
                <a:spcPct val="130000"/>
              </a:lnSpc>
            </a:pPr>
            <a:r>
              <a:rPr lang="zh-CN" altLang="en-US" sz="2000" dirty="0">
                <a:latin typeface="+mn-ea"/>
              </a:rPr>
              <a:t>学。西南大学，由西南师范大学与西南农业大学</a:t>
            </a:r>
            <a:endParaRPr lang="en-US" altLang="zh-CN" sz="2000" dirty="0">
              <a:latin typeface="+mn-ea"/>
            </a:endParaRPr>
          </a:p>
        </p:txBody>
      </p:sp>
      <p:sp>
        <p:nvSpPr>
          <p:cNvPr id="39" name="矩形 38">
            <a:extLst>
              <a:ext uri="{FF2B5EF4-FFF2-40B4-BE49-F238E27FC236}">
                <a16:creationId xmlns:a16="http://schemas.microsoft.com/office/drawing/2014/main" id="{23E5DA7C-1DA0-42F5-A19A-5C8B4A6DD199}"/>
              </a:ext>
            </a:extLst>
          </p:cNvPr>
          <p:cNvSpPr/>
          <p:nvPr/>
        </p:nvSpPr>
        <p:spPr>
          <a:xfrm>
            <a:off x="7926276" y="4586549"/>
            <a:ext cx="3645228" cy="1655774"/>
          </a:xfrm>
          <a:prstGeom prst="rect">
            <a:avLst/>
          </a:prstGeom>
        </p:spPr>
        <p:txBody>
          <a:bodyPr wrap="square">
            <a:spAutoFit/>
          </a:bodyPr>
          <a:lstStyle/>
          <a:p>
            <a:pPr algn="ctr">
              <a:lnSpc>
                <a:spcPct val="130000"/>
              </a:lnSpc>
            </a:pPr>
            <a:r>
              <a:rPr lang="zh-CN" altLang="en-US" sz="2000" dirty="0">
                <a:latin typeface="+mn-ea"/>
              </a:rPr>
              <a:t>西南大，由西南师范大学与西南农业大学于</a:t>
            </a:r>
            <a:r>
              <a:rPr lang="en-US" altLang="zh-CN" sz="2000" dirty="0">
                <a:latin typeface="+mn-ea"/>
              </a:rPr>
              <a:t>2005</a:t>
            </a:r>
            <a:r>
              <a:rPr lang="zh-CN" altLang="en-US" sz="2000" dirty="0">
                <a:latin typeface="+mn-ea"/>
              </a:rPr>
              <a:t>年合并而成</a:t>
            </a:r>
          </a:p>
          <a:p>
            <a:pPr algn="ctr">
              <a:lnSpc>
                <a:spcPct val="130000"/>
              </a:lnSpc>
            </a:pPr>
            <a:r>
              <a:rPr lang="zh-CN" altLang="en-US" sz="2000" dirty="0">
                <a:latin typeface="+mn-ea"/>
              </a:rPr>
              <a:t>学。西南大学，由西南师范大学与西南农业大学</a:t>
            </a:r>
            <a:endParaRPr lang="en-US" altLang="zh-CN" sz="2000" dirty="0">
              <a:latin typeface="+mn-ea"/>
            </a:endParaRPr>
          </a:p>
        </p:txBody>
      </p:sp>
    </p:spTree>
    <p:extLst>
      <p:ext uri="{BB962C8B-B14F-4D97-AF65-F5344CB8AC3E}">
        <p14:creationId xmlns:p14="http://schemas.microsoft.com/office/powerpoint/2010/main" val="2962020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993E46F-3E81-4EB2-BCEE-726D7778C01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985170" y="1745580"/>
            <a:ext cx="2546430" cy="3575184"/>
          </a:xfrm>
          <a:prstGeom prst="rect">
            <a:avLst/>
          </a:prstGeom>
        </p:spPr>
      </p:pic>
      <p:sp>
        <p:nvSpPr>
          <p:cNvPr id="6" name="文本占位符 5">
            <a:extLst>
              <a:ext uri="{FF2B5EF4-FFF2-40B4-BE49-F238E27FC236}">
                <a16:creationId xmlns:a16="http://schemas.microsoft.com/office/drawing/2014/main" id="{21C537E7-C454-4424-8636-78C328838DA4}"/>
              </a:ext>
            </a:extLst>
          </p:cNvPr>
          <p:cNvSpPr>
            <a:spLocks noGrp="1"/>
          </p:cNvSpPr>
          <p:nvPr>
            <p:ph type="body" idx="13"/>
          </p:nvPr>
        </p:nvSpPr>
        <p:spPr>
          <a:xfrm>
            <a:off x="1097899" y="253874"/>
            <a:ext cx="1934002" cy="605909"/>
          </a:xfrm>
        </p:spPr>
        <p:txBody>
          <a:bodyPr/>
          <a:lstStyle/>
          <a:p>
            <a:r>
              <a:rPr lang="zh-CN" altLang="en-US" dirty="0"/>
              <a:t>三张图片</a:t>
            </a:r>
          </a:p>
        </p:txBody>
      </p:sp>
      <p:pic>
        <p:nvPicPr>
          <p:cNvPr id="8" name="图片 7">
            <a:extLst>
              <a:ext uri="{FF2B5EF4-FFF2-40B4-BE49-F238E27FC236}">
                <a16:creationId xmlns:a16="http://schemas.microsoft.com/office/drawing/2014/main" id="{048F6B79-A9C3-4856-B75B-D52C03BD696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0400" y="1745580"/>
            <a:ext cx="2546430" cy="3575184"/>
          </a:xfrm>
          <a:prstGeom prst="rect">
            <a:avLst/>
          </a:prstGeom>
        </p:spPr>
      </p:pic>
      <p:pic>
        <p:nvPicPr>
          <p:cNvPr id="9" name="图片 8">
            <a:extLst>
              <a:ext uri="{FF2B5EF4-FFF2-40B4-BE49-F238E27FC236}">
                <a16:creationId xmlns:a16="http://schemas.microsoft.com/office/drawing/2014/main" id="{3B391AAB-9F09-48E8-AB12-9E86FF7DDCF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9082" y="1745580"/>
            <a:ext cx="2546430" cy="3575184"/>
          </a:xfrm>
          <a:prstGeom prst="rect">
            <a:avLst/>
          </a:prstGeom>
        </p:spPr>
      </p:pic>
      <p:sp>
        <p:nvSpPr>
          <p:cNvPr id="11" name="矩形 10">
            <a:extLst>
              <a:ext uri="{FF2B5EF4-FFF2-40B4-BE49-F238E27FC236}">
                <a16:creationId xmlns:a16="http://schemas.microsoft.com/office/drawing/2014/main" id="{020F6398-E030-4406-B9E5-1296E25F94E8}"/>
              </a:ext>
            </a:extLst>
          </p:cNvPr>
          <p:cNvSpPr/>
          <p:nvPr/>
        </p:nvSpPr>
        <p:spPr>
          <a:xfrm>
            <a:off x="6017764" y="1130300"/>
            <a:ext cx="2835154" cy="4826840"/>
          </a:xfrm>
          <a:prstGeom prst="rect">
            <a:avLst/>
          </a:prstGeom>
          <a:solidFill>
            <a:schemeClr val="accent1"/>
          </a:solidFill>
          <a:ln w="12700" cap="flat" cmpd="sng" algn="ctr">
            <a:noFill/>
            <a:prstDash val="solid"/>
            <a:miter lim="800000"/>
          </a:ln>
          <a:effectLst>
            <a:outerShdw blurRad="419100" dist="381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F2F2F2">
                      <a:alpha val="0"/>
                    </a:srgbClr>
                  </a:gs>
                  <a:gs pos="86000">
                    <a:schemeClr val="accent1"/>
                  </a:gs>
                </a:gsLst>
                <a:lin ang="10800000" scaled="1"/>
              </a:gradFill>
            </a:endParaRPr>
          </a:p>
        </p:txBody>
      </p:sp>
      <p:sp>
        <p:nvSpPr>
          <p:cNvPr id="14" name="human-footprint_3832">
            <a:extLst>
              <a:ext uri="{FF2B5EF4-FFF2-40B4-BE49-F238E27FC236}">
                <a16:creationId xmlns:a16="http://schemas.microsoft.com/office/drawing/2014/main" id="{E5178A25-F673-4E97-85DC-187475AD2279}"/>
              </a:ext>
            </a:extLst>
          </p:cNvPr>
          <p:cNvSpPr>
            <a:spLocks noChangeAspect="1"/>
          </p:cNvSpPr>
          <p:nvPr/>
        </p:nvSpPr>
        <p:spPr bwMode="auto">
          <a:xfrm>
            <a:off x="7061613" y="1929224"/>
            <a:ext cx="704999" cy="817653"/>
          </a:xfrm>
          <a:custGeom>
            <a:avLst/>
            <a:gdLst>
              <a:gd name="T0" fmla="*/ 64 w 186"/>
              <a:gd name="T1" fmla="*/ 181 h 216"/>
              <a:gd name="T2" fmla="*/ 29 w 186"/>
              <a:gd name="T3" fmla="*/ 124 h 216"/>
              <a:gd name="T4" fmla="*/ 8 w 186"/>
              <a:gd name="T5" fmla="*/ 66 h 216"/>
              <a:gd name="T6" fmla="*/ 48 w 186"/>
              <a:gd name="T7" fmla="*/ 34 h 216"/>
              <a:gd name="T8" fmla="*/ 81 w 186"/>
              <a:gd name="T9" fmla="*/ 54 h 216"/>
              <a:gd name="T10" fmla="*/ 54 w 186"/>
              <a:gd name="T11" fmla="*/ 106 h 216"/>
              <a:gd name="T12" fmla="*/ 65 w 186"/>
              <a:gd name="T13" fmla="*/ 30 h 216"/>
              <a:gd name="T14" fmla="*/ 65 w 186"/>
              <a:gd name="T15" fmla="*/ 0 h 216"/>
              <a:gd name="T16" fmla="*/ 65 w 186"/>
              <a:gd name="T17" fmla="*/ 30 h 216"/>
              <a:gd name="T18" fmla="*/ 49 w 186"/>
              <a:gd name="T19" fmla="*/ 18 h 216"/>
              <a:gd name="T20" fmla="*/ 36 w 186"/>
              <a:gd name="T21" fmla="*/ 20 h 216"/>
              <a:gd name="T22" fmla="*/ 28 w 186"/>
              <a:gd name="T23" fmla="*/ 32 h 216"/>
              <a:gd name="T24" fmla="*/ 25 w 186"/>
              <a:gd name="T25" fmla="*/ 19 h 216"/>
              <a:gd name="T26" fmla="*/ 28 w 186"/>
              <a:gd name="T27" fmla="*/ 32 h 216"/>
              <a:gd name="T28" fmla="*/ 18 w 186"/>
              <a:gd name="T29" fmla="*/ 33 h 216"/>
              <a:gd name="T30" fmla="*/ 9 w 186"/>
              <a:gd name="T31" fmla="*/ 36 h 216"/>
              <a:gd name="T32" fmla="*/ 2 w 186"/>
              <a:gd name="T33" fmla="*/ 41 h 216"/>
              <a:gd name="T34" fmla="*/ 6 w 186"/>
              <a:gd name="T35" fmla="*/ 49 h 216"/>
              <a:gd name="T36" fmla="*/ 2 w 186"/>
              <a:gd name="T37" fmla="*/ 41 h 216"/>
              <a:gd name="T38" fmla="*/ 140 w 186"/>
              <a:gd name="T39" fmla="*/ 67 h 216"/>
              <a:gd name="T40" fmla="*/ 105 w 186"/>
              <a:gd name="T41" fmla="*/ 83 h 216"/>
              <a:gd name="T42" fmla="*/ 127 w 186"/>
              <a:gd name="T43" fmla="*/ 138 h 216"/>
              <a:gd name="T44" fmla="*/ 111 w 186"/>
              <a:gd name="T45" fmla="*/ 212 h 216"/>
              <a:gd name="T46" fmla="*/ 151 w 186"/>
              <a:gd name="T47" fmla="*/ 157 h 216"/>
              <a:gd name="T48" fmla="*/ 177 w 186"/>
              <a:gd name="T49" fmla="*/ 102 h 216"/>
              <a:gd name="T50" fmla="*/ 123 w 186"/>
              <a:gd name="T51" fmla="*/ 61 h 216"/>
              <a:gd name="T52" fmla="*/ 126 w 186"/>
              <a:gd name="T53" fmla="*/ 31 h 216"/>
              <a:gd name="T54" fmla="*/ 123 w 186"/>
              <a:gd name="T55" fmla="*/ 61 h 216"/>
              <a:gd name="T56" fmla="*/ 153 w 186"/>
              <a:gd name="T57" fmla="*/ 53 h 216"/>
              <a:gd name="T58" fmla="*/ 140 w 186"/>
              <a:gd name="T59" fmla="*/ 50 h 216"/>
              <a:gd name="T60" fmla="*/ 160 w 186"/>
              <a:gd name="T61" fmla="*/ 67 h 216"/>
              <a:gd name="T62" fmla="*/ 164 w 186"/>
              <a:gd name="T63" fmla="*/ 53 h 216"/>
              <a:gd name="T64" fmla="*/ 160 w 186"/>
              <a:gd name="T65" fmla="*/ 67 h 216"/>
              <a:gd name="T66" fmla="*/ 170 w 186"/>
              <a:gd name="T67" fmla="*/ 68 h 216"/>
              <a:gd name="T68" fmla="*/ 178 w 186"/>
              <a:gd name="T69" fmla="*/ 72 h 216"/>
              <a:gd name="T70" fmla="*/ 185 w 186"/>
              <a:gd name="T71" fmla="*/ 78 h 216"/>
              <a:gd name="T72" fmla="*/ 181 w 186"/>
              <a:gd name="T73" fmla="*/ 86 h 216"/>
              <a:gd name="T74" fmla="*/ 185 w 186"/>
              <a:gd name="T75" fmla="*/ 7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6" h="216">
                <a:moveTo>
                  <a:pt x="81" y="151"/>
                </a:moveTo>
                <a:cubicBezTo>
                  <a:pt x="82" y="171"/>
                  <a:pt x="78" y="179"/>
                  <a:pt x="64" y="181"/>
                </a:cubicBezTo>
                <a:cubicBezTo>
                  <a:pt x="50" y="184"/>
                  <a:pt x="36" y="172"/>
                  <a:pt x="34" y="154"/>
                </a:cubicBezTo>
                <a:cubicBezTo>
                  <a:pt x="32" y="147"/>
                  <a:pt x="31" y="131"/>
                  <a:pt x="29" y="124"/>
                </a:cubicBezTo>
                <a:lnTo>
                  <a:pt x="17" y="90"/>
                </a:lnTo>
                <a:cubicBezTo>
                  <a:pt x="17" y="87"/>
                  <a:pt x="9" y="72"/>
                  <a:pt x="8" y="66"/>
                </a:cubicBezTo>
                <a:cubicBezTo>
                  <a:pt x="5" y="54"/>
                  <a:pt x="13" y="41"/>
                  <a:pt x="26" y="39"/>
                </a:cubicBezTo>
                <a:cubicBezTo>
                  <a:pt x="26" y="39"/>
                  <a:pt x="44" y="35"/>
                  <a:pt x="48" y="34"/>
                </a:cubicBezTo>
                <a:cubicBezTo>
                  <a:pt x="51" y="34"/>
                  <a:pt x="61" y="33"/>
                  <a:pt x="61" y="33"/>
                </a:cubicBezTo>
                <a:cubicBezTo>
                  <a:pt x="74" y="33"/>
                  <a:pt x="81" y="40"/>
                  <a:pt x="81" y="54"/>
                </a:cubicBezTo>
                <a:cubicBezTo>
                  <a:pt x="81" y="61"/>
                  <a:pt x="67" y="73"/>
                  <a:pt x="67" y="73"/>
                </a:cubicBezTo>
                <a:cubicBezTo>
                  <a:pt x="67" y="73"/>
                  <a:pt x="47" y="92"/>
                  <a:pt x="54" y="106"/>
                </a:cubicBezTo>
                <a:cubicBezTo>
                  <a:pt x="61" y="120"/>
                  <a:pt x="77" y="124"/>
                  <a:pt x="81" y="151"/>
                </a:cubicBezTo>
                <a:close/>
                <a:moveTo>
                  <a:pt x="65" y="30"/>
                </a:moveTo>
                <a:cubicBezTo>
                  <a:pt x="71" y="30"/>
                  <a:pt x="75" y="23"/>
                  <a:pt x="75" y="15"/>
                </a:cubicBezTo>
                <a:cubicBezTo>
                  <a:pt x="75" y="7"/>
                  <a:pt x="71" y="0"/>
                  <a:pt x="65" y="0"/>
                </a:cubicBezTo>
                <a:cubicBezTo>
                  <a:pt x="60" y="0"/>
                  <a:pt x="55" y="7"/>
                  <a:pt x="55" y="15"/>
                </a:cubicBezTo>
                <a:cubicBezTo>
                  <a:pt x="55" y="23"/>
                  <a:pt x="60" y="30"/>
                  <a:pt x="65" y="30"/>
                </a:cubicBezTo>
                <a:close/>
                <a:moveTo>
                  <a:pt x="44" y="28"/>
                </a:moveTo>
                <a:cubicBezTo>
                  <a:pt x="47" y="28"/>
                  <a:pt x="50" y="23"/>
                  <a:pt x="49" y="18"/>
                </a:cubicBezTo>
                <a:cubicBezTo>
                  <a:pt x="48" y="12"/>
                  <a:pt x="45" y="9"/>
                  <a:pt x="41" y="9"/>
                </a:cubicBezTo>
                <a:cubicBezTo>
                  <a:pt x="37" y="10"/>
                  <a:pt x="35" y="14"/>
                  <a:pt x="36" y="20"/>
                </a:cubicBezTo>
                <a:cubicBezTo>
                  <a:pt x="37" y="25"/>
                  <a:pt x="40" y="29"/>
                  <a:pt x="44" y="28"/>
                </a:cubicBezTo>
                <a:close/>
                <a:moveTo>
                  <a:pt x="28" y="32"/>
                </a:moveTo>
                <a:cubicBezTo>
                  <a:pt x="31" y="32"/>
                  <a:pt x="32" y="28"/>
                  <a:pt x="31" y="24"/>
                </a:cubicBezTo>
                <a:cubicBezTo>
                  <a:pt x="30" y="21"/>
                  <a:pt x="28" y="18"/>
                  <a:pt x="25" y="19"/>
                </a:cubicBezTo>
                <a:cubicBezTo>
                  <a:pt x="22" y="19"/>
                  <a:pt x="21" y="23"/>
                  <a:pt x="22" y="27"/>
                </a:cubicBezTo>
                <a:cubicBezTo>
                  <a:pt x="23" y="30"/>
                  <a:pt x="26" y="33"/>
                  <a:pt x="28" y="32"/>
                </a:cubicBezTo>
                <a:close/>
                <a:moveTo>
                  <a:pt x="16" y="40"/>
                </a:moveTo>
                <a:cubicBezTo>
                  <a:pt x="18" y="40"/>
                  <a:pt x="19" y="36"/>
                  <a:pt x="18" y="33"/>
                </a:cubicBezTo>
                <a:cubicBezTo>
                  <a:pt x="16" y="29"/>
                  <a:pt x="13" y="27"/>
                  <a:pt x="11" y="28"/>
                </a:cubicBezTo>
                <a:cubicBezTo>
                  <a:pt x="9" y="29"/>
                  <a:pt x="8" y="33"/>
                  <a:pt x="9" y="36"/>
                </a:cubicBezTo>
                <a:cubicBezTo>
                  <a:pt x="11" y="39"/>
                  <a:pt x="14" y="41"/>
                  <a:pt x="16" y="40"/>
                </a:cubicBezTo>
                <a:close/>
                <a:moveTo>
                  <a:pt x="2" y="41"/>
                </a:moveTo>
                <a:cubicBezTo>
                  <a:pt x="1" y="42"/>
                  <a:pt x="0" y="44"/>
                  <a:pt x="1" y="46"/>
                </a:cubicBezTo>
                <a:cubicBezTo>
                  <a:pt x="2" y="49"/>
                  <a:pt x="4" y="50"/>
                  <a:pt x="6" y="49"/>
                </a:cubicBezTo>
                <a:cubicBezTo>
                  <a:pt x="7" y="49"/>
                  <a:pt x="8" y="46"/>
                  <a:pt x="7" y="44"/>
                </a:cubicBezTo>
                <a:cubicBezTo>
                  <a:pt x="6" y="42"/>
                  <a:pt x="4" y="41"/>
                  <a:pt x="2" y="41"/>
                </a:cubicBezTo>
                <a:close/>
                <a:moveTo>
                  <a:pt x="162" y="73"/>
                </a:moveTo>
                <a:cubicBezTo>
                  <a:pt x="162" y="73"/>
                  <a:pt x="143" y="68"/>
                  <a:pt x="140" y="67"/>
                </a:cubicBezTo>
                <a:cubicBezTo>
                  <a:pt x="137" y="66"/>
                  <a:pt x="127" y="65"/>
                  <a:pt x="127" y="65"/>
                </a:cubicBezTo>
                <a:cubicBezTo>
                  <a:pt x="114" y="64"/>
                  <a:pt x="107" y="70"/>
                  <a:pt x="105" y="83"/>
                </a:cubicBezTo>
                <a:cubicBezTo>
                  <a:pt x="105" y="91"/>
                  <a:pt x="117" y="104"/>
                  <a:pt x="117" y="104"/>
                </a:cubicBezTo>
                <a:cubicBezTo>
                  <a:pt x="117" y="104"/>
                  <a:pt x="135" y="125"/>
                  <a:pt x="127" y="138"/>
                </a:cubicBezTo>
                <a:cubicBezTo>
                  <a:pt x="119" y="152"/>
                  <a:pt x="103" y="154"/>
                  <a:pt x="97" y="180"/>
                </a:cubicBezTo>
                <a:cubicBezTo>
                  <a:pt x="94" y="200"/>
                  <a:pt x="98" y="209"/>
                  <a:pt x="111" y="212"/>
                </a:cubicBezTo>
                <a:cubicBezTo>
                  <a:pt x="125" y="216"/>
                  <a:pt x="140" y="205"/>
                  <a:pt x="144" y="188"/>
                </a:cubicBezTo>
                <a:cubicBezTo>
                  <a:pt x="146" y="180"/>
                  <a:pt x="148" y="164"/>
                  <a:pt x="151" y="157"/>
                </a:cubicBezTo>
                <a:lnTo>
                  <a:pt x="165" y="125"/>
                </a:lnTo>
                <a:cubicBezTo>
                  <a:pt x="166" y="122"/>
                  <a:pt x="176" y="108"/>
                  <a:pt x="177" y="102"/>
                </a:cubicBezTo>
                <a:cubicBezTo>
                  <a:pt x="181" y="90"/>
                  <a:pt x="174" y="77"/>
                  <a:pt x="162" y="73"/>
                </a:cubicBezTo>
                <a:close/>
                <a:moveTo>
                  <a:pt x="123" y="61"/>
                </a:moveTo>
                <a:cubicBezTo>
                  <a:pt x="129" y="61"/>
                  <a:pt x="134" y="55"/>
                  <a:pt x="134" y="47"/>
                </a:cubicBezTo>
                <a:cubicBezTo>
                  <a:pt x="135" y="39"/>
                  <a:pt x="131" y="32"/>
                  <a:pt x="126" y="31"/>
                </a:cubicBezTo>
                <a:cubicBezTo>
                  <a:pt x="120" y="31"/>
                  <a:pt x="115" y="37"/>
                  <a:pt x="114" y="45"/>
                </a:cubicBezTo>
                <a:cubicBezTo>
                  <a:pt x="113" y="53"/>
                  <a:pt x="117" y="60"/>
                  <a:pt x="123" y="61"/>
                </a:cubicBezTo>
                <a:close/>
                <a:moveTo>
                  <a:pt x="145" y="61"/>
                </a:moveTo>
                <a:cubicBezTo>
                  <a:pt x="148" y="62"/>
                  <a:pt x="152" y="58"/>
                  <a:pt x="153" y="53"/>
                </a:cubicBezTo>
                <a:cubicBezTo>
                  <a:pt x="154" y="48"/>
                  <a:pt x="152" y="43"/>
                  <a:pt x="149" y="43"/>
                </a:cubicBezTo>
                <a:cubicBezTo>
                  <a:pt x="145" y="42"/>
                  <a:pt x="142" y="45"/>
                  <a:pt x="140" y="50"/>
                </a:cubicBezTo>
                <a:cubicBezTo>
                  <a:pt x="139" y="56"/>
                  <a:pt x="141" y="60"/>
                  <a:pt x="145" y="61"/>
                </a:cubicBezTo>
                <a:close/>
                <a:moveTo>
                  <a:pt x="160" y="67"/>
                </a:moveTo>
                <a:cubicBezTo>
                  <a:pt x="162" y="67"/>
                  <a:pt x="165" y="65"/>
                  <a:pt x="166" y="61"/>
                </a:cubicBezTo>
                <a:cubicBezTo>
                  <a:pt x="168" y="58"/>
                  <a:pt x="166" y="54"/>
                  <a:pt x="164" y="53"/>
                </a:cubicBezTo>
                <a:cubicBezTo>
                  <a:pt x="161" y="52"/>
                  <a:pt x="158" y="55"/>
                  <a:pt x="157" y="58"/>
                </a:cubicBezTo>
                <a:cubicBezTo>
                  <a:pt x="156" y="62"/>
                  <a:pt x="157" y="66"/>
                  <a:pt x="160" y="67"/>
                </a:cubicBezTo>
                <a:close/>
                <a:moveTo>
                  <a:pt x="177" y="64"/>
                </a:moveTo>
                <a:cubicBezTo>
                  <a:pt x="175" y="63"/>
                  <a:pt x="172" y="65"/>
                  <a:pt x="170" y="68"/>
                </a:cubicBezTo>
                <a:cubicBezTo>
                  <a:pt x="169" y="71"/>
                  <a:pt x="169" y="75"/>
                  <a:pt x="171" y="76"/>
                </a:cubicBezTo>
                <a:cubicBezTo>
                  <a:pt x="173" y="77"/>
                  <a:pt x="176" y="75"/>
                  <a:pt x="178" y="72"/>
                </a:cubicBezTo>
                <a:cubicBezTo>
                  <a:pt x="180" y="69"/>
                  <a:pt x="179" y="65"/>
                  <a:pt x="177" y="64"/>
                </a:cubicBezTo>
                <a:close/>
                <a:moveTo>
                  <a:pt x="185" y="78"/>
                </a:moveTo>
                <a:cubicBezTo>
                  <a:pt x="183" y="77"/>
                  <a:pt x="181" y="78"/>
                  <a:pt x="180" y="80"/>
                </a:cubicBezTo>
                <a:cubicBezTo>
                  <a:pt x="179" y="83"/>
                  <a:pt x="179" y="85"/>
                  <a:pt x="181" y="86"/>
                </a:cubicBezTo>
                <a:cubicBezTo>
                  <a:pt x="182" y="86"/>
                  <a:pt x="184" y="85"/>
                  <a:pt x="185" y="83"/>
                </a:cubicBezTo>
                <a:cubicBezTo>
                  <a:pt x="186" y="81"/>
                  <a:pt x="186" y="79"/>
                  <a:pt x="185" y="78"/>
                </a:cubicBezTo>
                <a:close/>
              </a:path>
            </a:pathLst>
          </a:custGeom>
          <a:solidFill>
            <a:schemeClr val="bg1"/>
          </a:solidFill>
          <a:ln>
            <a:noFill/>
          </a:ln>
        </p:spPr>
      </p:sp>
      <p:sp>
        <p:nvSpPr>
          <p:cNvPr id="15" name="文本框 14">
            <a:extLst>
              <a:ext uri="{FF2B5EF4-FFF2-40B4-BE49-F238E27FC236}">
                <a16:creationId xmlns:a16="http://schemas.microsoft.com/office/drawing/2014/main" id="{2C98DC0B-51F1-4790-9D4E-F96B1826D140}"/>
              </a:ext>
            </a:extLst>
          </p:cNvPr>
          <p:cNvSpPr txBox="1"/>
          <p:nvPr/>
        </p:nvSpPr>
        <p:spPr>
          <a:xfrm>
            <a:off x="6017764" y="3007311"/>
            <a:ext cx="2762046" cy="523220"/>
          </a:xfrm>
          <a:prstGeom prst="rect">
            <a:avLst/>
          </a:prstGeom>
          <a:noFill/>
        </p:spPr>
        <p:txBody>
          <a:bodyPr wrap="square" rtlCol="0">
            <a:spAutoFit/>
          </a:bodyPr>
          <a:lstStyle/>
          <a:p>
            <a:pPr algn="ctr"/>
            <a:r>
              <a:rPr lang="zh-CN" altLang="en-US" sz="2800" dirty="0">
                <a:solidFill>
                  <a:schemeClr val="bg1"/>
                </a:solidFill>
                <a:latin typeface="+mj-ea"/>
                <a:ea typeface="+mj-ea"/>
              </a:rPr>
              <a:t>输入小标题</a:t>
            </a:r>
          </a:p>
        </p:txBody>
      </p:sp>
      <p:sp>
        <p:nvSpPr>
          <p:cNvPr id="16" name="矩形 15">
            <a:extLst>
              <a:ext uri="{FF2B5EF4-FFF2-40B4-BE49-F238E27FC236}">
                <a16:creationId xmlns:a16="http://schemas.microsoft.com/office/drawing/2014/main" id="{D671F033-2998-4E81-8E33-0EBF66F83090}"/>
              </a:ext>
            </a:extLst>
          </p:cNvPr>
          <p:cNvSpPr/>
          <p:nvPr/>
        </p:nvSpPr>
        <p:spPr>
          <a:xfrm>
            <a:off x="6125572" y="3936063"/>
            <a:ext cx="2546430" cy="1255665"/>
          </a:xfrm>
          <a:prstGeom prst="rect">
            <a:avLst/>
          </a:prstGeom>
        </p:spPr>
        <p:txBody>
          <a:bodyPr wrap="square">
            <a:spAutoFit/>
          </a:bodyPr>
          <a:lstStyle/>
          <a:p>
            <a:pPr algn="ctr">
              <a:lnSpc>
                <a:spcPct val="130000"/>
              </a:lnSpc>
            </a:pPr>
            <a:r>
              <a:rPr lang="zh-CN" altLang="en-US" sz="2000" dirty="0">
                <a:solidFill>
                  <a:schemeClr val="bg1"/>
                </a:solidFill>
                <a:latin typeface="+mn-ea"/>
              </a:rPr>
              <a:t>西南大，由西南师范大学与西南农业大学于</a:t>
            </a:r>
            <a:r>
              <a:rPr lang="en-US" altLang="zh-CN" sz="2000" dirty="0">
                <a:solidFill>
                  <a:schemeClr val="bg1"/>
                </a:solidFill>
                <a:latin typeface="+mn-ea"/>
              </a:rPr>
              <a:t>2005</a:t>
            </a:r>
            <a:r>
              <a:rPr lang="zh-CN" altLang="en-US" sz="2000" dirty="0">
                <a:solidFill>
                  <a:schemeClr val="bg1"/>
                </a:solidFill>
                <a:latin typeface="+mn-ea"/>
              </a:rPr>
              <a:t>年合并而成</a:t>
            </a:r>
            <a:endParaRPr lang="en-US" altLang="zh-CN" sz="2000" dirty="0">
              <a:solidFill>
                <a:schemeClr val="bg1"/>
              </a:solidFill>
              <a:latin typeface="+mn-ea"/>
            </a:endParaRPr>
          </a:p>
        </p:txBody>
      </p:sp>
      <p:cxnSp>
        <p:nvCxnSpPr>
          <p:cNvPr id="17" name="直接连接符 16">
            <a:extLst>
              <a:ext uri="{FF2B5EF4-FFF2-40B4-BE49-F238E27FC236}">
                <a16:creationId xmlns:a16="http://schemas.microsoft.com/office/drawing/2014/main" id="{31E02B12-85E6-468E-995C-F6DABA226146}"/>
              </a:ext>
            </a:extLst>
          </p:cNvPr>
          <p:cNvCxnSpPr>
            <a:cxnSpLocks/>
          </p:cNvCxnSpPr>
          <p:nvPr/>
        </p:nvCxnSpPr>
        <p:spPr>
          <a:xfrm>
            <a:off x="7211939" y="3750594"/>
            <a:ext cx="3736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656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DDD711C9-2484-4A3A-B4E9-E4981884BDAC}"/>
              </a:ext>
            </a:extLst>
          </p:cNvPr>
          <p:cNvSpPr>
            <a:spLocks noGrp="1"/>
          </p:cNvSpPr>
          <p:nvPr>
            <p:ph type="body" idx="13"/>
          </p:nvPr>
        </p:nvSpPr>
        <p:spPr>
          <a:xfrm>
            <a:off x="1097899" y="253874"/>
            <a:ext cx="1934002" cy="605909"/>
          </a:xfrm>
        </p:spPr>
        <p:txBody>
          <a:bodyPr/>
          <a:lstStyle/>
          <a:p>
            <a:r>
              <a:rPr lang="zh-CN" altLang="en-US" dirty="0"/>
              <a:t>四张图片</a:t>
            </a:r>
          </a:p>
        </p:txBody>
      </p:sp>
      <p:sp>
        <p:nvSpPr>
          <p:cNvPr id="8" name="矩形 7">
            <a:extLst>
              <a:ext uri="{FF2B5EF4-FFF2-40B4-BE49-F238E27FC236}">
                <a16:creationId xmlns:a16="http://schemas.microsoft.com/office/drawing/2014/main" id="{C3D233A3-68EE-4E8F-85E5-3925430134A3}"/>
              </a:ext>
            </a:extLst>
          </p:cNvPr>
          <p:cNvSpPr/>
          <p:nvPr/>
        </p:nvSpPr>
        <p:spPr>
          <a:xfrm>
            <a:off x="7859467" y="1028700"/>
            <a:ext cx="3659433" cy="2168572"/>
          </a:xfrm>
          <a:prstGeom prst="rect">
            <a:avLst/>
          </a:prstGeom>
          <a:blipFill dpi="0" rotWithShape="1">
            <a:blip r:embed="rId2" cstate="email">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07C41AD-AE3A-4E26-B8F7-6A4234138960}"/>
              </a:ext>
            </a:extLst>
          </p:cNvPr>
          <p:cNvSpPr/>
          <p:nvPr/>
        </p:nvSpPr>
        <p:spPr>
          <a:xfrm>
            <a:off x="7859467" y="3278057"/>
            <a:ext cx="2191830" cy="2851281"/>
          </a:xfrm>
          <a:prstGeom prst="rect">
            <a:avLst/>
          </a:prstGeom>
          <a:blipFill dpi="0" rotWithShape="1">
            <a:blip r:embed="rId3" cstate="email">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737B302-42EF-4F21-9F82-DB6630432BA5}"/>
              </a:ext>
            </a:extLst>
          </p:cNvPr>
          <p:cNvSpPr/>
          <p:nvPr/>
        </p:nvSpPr>
        <p:spPr>
          <a:xfrm>
            <a:off x="10134979" y="3278057"/>
            <a:ext cx="1383921" cy="1382224"/>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6F5C28F-2EC3-435A-B72E-63F6E41C22DC}"/>
              </a:ext>
            </a:extLst>
          </p:cNvPr>
          <p:cNvSpPr/>
          <p:nvPr/>
        </p:nvSpPr>
        <p:spPr>
          <a:xfrm>
            <a:off x="5723467" y="1806844"/>
            <a:ext cx="2042583" cy="1390427"/>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83656D8-C40A-4581-BDBB-A0E3600FE703}"/>
              </a:ext>
            </a:extLst>
          </p:cNvPr>
          <p:cNvSpPr txBox="1"/>
          <p:nvPr/>
        </p:nvSpPr>
        <p:spPr>
          <a:xfrm>
            <a:off x="546570" y="2754837"/>
            <a:ext cx="4049178" cy="523220"/>
          </a:xfrm>
          <a:prstGeom prst="rect">
            <a:avLst/>
          </a:prstGeom>
          <a:noFill/>
        </p:spPr>
        <p:txBody>
          <a:bodyPr wrap="square" rtlCol="0">
            <a:spAutoFit/>
          </a:bodyPr>
          <a:lstStyle/>
          <a:p>
            <a:r>
              <a:rPr lang="zh-CN" altLang="en-US" sz="2800" dirty="0">
                <a:latin typeface="+mj-ea"/>
                <a:ea typeface="+mj-ea"/>
              </a:rPr>
              <a:t>请输入小标题</a:t>
            </a:r>
          </a:p>
        </p:txBody>
      </p:sp>
      <p:sp>
        <p:nvSpPr>
          <p:cNvPr id="14" name="文本框 13">
            <a:extLst>
              <a:ext uri="{FF2B5EF4-FFF2-40B4-BE49-F238E27FC236}">
                <a16:creationId xmlns:a16="http://schemas.microsoft.com/office/drawing/2014/main" id="{0D9DFFE8-6A1D-4643-9237-2D8E80530925}"/>
              </a:ext>
            </a:extLst>
          </p:cNvPr>
          <p:cNvSpPr txBox="1"/>
          <p:nvPr/>
        </p:nvSpPr>
        <p:spPr>
          <a:xfrm>
            <a:off x="556094" y="3675755"/>
            <a:ext cx="6511455" cy="2055884"/>
          </a:xfrm>
          <a:prstGeom prst="rect">
            <a:avLst/>
          </a:prstGeom>
          <a:noFill/>
        </p:spPr>
        <p:txBody>
          <a:bodyPr wrap="square" rtlCol="0">
            <a:spAutoFit/>
          </a:bodyPr>
          <a:lstStyle/>
          <a:p>
            <a:pPr algn="just">
              <a:lnSpc>
                <a:spcPct val="130000"/>
              </a:lnSpc>
            </a:pPr>
            <a:r>
              <a:rPr lang="zh-CN" altLang="en-US" sz="2000" dirty="0">
                <a:latin typeface="+mn-ea"/>
              </a:rPr>
              <a:t>西南大学，是教育部直属，教育部、农业农村部，重庆市共建的重点综合大学，是国家“ </a:t>
            </a:r>
            <a:r>
              <a:rPr lang="en-US" altLang="zh-CN" sz="2000" dirty="0">
                <a:latin typeface="+mn-ea"/>
              </a:rPr>
              <a:t>211 </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 </a:t>
            </a:r>
            <a:r>
              <a:rPr lang="zh-CN" altLang="en-US" sz="2000" dirty="0">
                <a:latin typeface="+mn-ea"/>
              </a:rPr>
              <a:t>年由西南师范大学、西南农业大学合并组建为西南大学。</a:t>
            </a:r>
            <a:r>
              <a:rPr lang="en-US" altLang="zh-CN" sz="2000" dirty="0">
                <a:latin typeface="+mn-ea"/>
              </a:rPr>
              <a:t>2005 </a:t>
            </a:r>
            <a:r>
              <a:rPr lang="zh-CN" altLang="en-US" sz="2000" dirty="0">
                <a:latin typeface="+mn-ea"/>
              </a:rPr>
              <a:t>年由西南师范大学、西南农业大学合并组建为西南大学</a:t>
            </a:r>
          </a:p>
        </p:txBody>
      </p:sp>
      <p:cxnSp>
        <p:nvCxnSpPr>
          <p:cNvPr id="15" name="直接连接符 14">
            <a:extLst>
              <a:ext uri="{FF2B5EF4-FFF2-40B4-BE49-F238E27FC236}">
                <a16:creationId xmlns:a16="http://schemas.microsoft.com/office/drawing/2014/main" id="{9B278CD3-0326-4D09-B81F-0E3D7D11C0FA}"/>
              </a:ext>
            </a:extLst>
          </p:cNvPr>
          <p:cNvCxnSpPr>
            <a:cxnSpLocks/>
          </p:cNvCxnSpPr>
          <p:nvPr/>
        </p:nvCxnSpPr>
        <p:spPr>
          <a:xfrm>
            <a:off x="679802" y="346089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538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295E983-6446-4C6A-89C9-381D517A3A01}"/>
              </a:ext>
            </a:extLst>
          </p:cNvPr>
          <p:cNvSpPr>
            <a:spLocks noGrp="1"/>
          </p:cNvSpPr>
          <p:nvPr>
            <p:ph type="body" idx="13"/>
          </p:nvPr>
        </p:nvSpPr>
        <p:spPr>
          <a:xfrm>
            <a:off x="1097899" y="253874"/>
            <a:ext cx="1934002" cy="605909"/>
          </a:xfrm>
        </p:spPr>
        <p:txBody>
          <a:bodyPr/>
          <a:lstStyle/>
          <a:p>
            <a:r>
              <a:rPr lang="zh-CN" altLang="en-US" dirty="0"/>
              <a:t>三张图片</a:t>
            </a:r>
          </a:p>
        </p:txBody>
      </p:sp>
      <p:pic>
        <p:nvPicPr>
          <p:cNvPr id="9" name="图片 8" descr="图片包含 室内, 就坐, 花瓶, 植物&#10;&#10;描述已自动生成">
            <a:extLst>
              <a:ext uri="{FF2B5EF4-FFF2-40B4-BE49-F238E27FC236}">
                <a16:creationId xmlns:a16="http://schemas.microsoft.com/office/drawing/2014/main" id="{C348D9EC-438B-4631-8FD3-86A8584138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29542" y="762874"/>
            <a:ext cx="2551288" cy="2551288"/>
          </a:xfrm>
          <a:prstGeom prst="ellipse">
            <a:avLst/>
          </a:prstGeom>
        </p:spPr>
      </p:pic>
      <p:pic>
        <p:nvPicPr>
          <p:cNvPr id="11" name="图片 10" descr="图片包含 镜子, 物体, 视图, 展示&#10;&#10;描述已自动生成">
            <a:extLst>
              <a:ext uri="{FF2B5EF4-FFF2-40B4-BE49-F238E27FC236}">
                <a16:creationId xmlns:a16="http://schemas.microsoft.com/office/drawing/2014/main" id="{46B5F232-068F-4033-81CF-22F12910A64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82596" y="3758381"/>
            <a:ext cx="2223910" cy="2223910"/>
          </a:xfrm>
          <a:prstGeom prst="ellipse">
            <a:avLst/>
          </a:prstGeom>
        </p:spPr>
      </p:pic>
      <p:pic>
        <p:nvPicPr>
          <p:cNvPr id="13" name="图片 12" descr="图片包含 天空, 照片, 窗户&#10;&#10;描述已自动生成">
            <a:extLst>
              <a:ext uri="{FF2B5EF4-FFF2-40B4-BE49-F238E27FC236}">
                <a16:creationId xmlns:a16="http://schemas.microsoft.com/office/drawing/2014/main" id="{A714448B-B0FB-4BB8-9360-845CFF0D7C2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528331" y="3314162"/>
            <a:ext cx="1565770" cy="1565770"/>
          </a:xfrm>
          <a:prstGeom prst="ellipse">
            <a:avLst/>
          </a:prstGeom>
        </p:spPr>
      </p:pic>
      <p:sp>
        <p:nvSpPr>
          <p:cNvPr id="15" name="椭圆 14">
            <a:extLst>
              <a:ext uri="{FF2B5EF4-FFF2-40B4-BE49-F238E27FC236}">
                <a16:creationId xmlns:a16="http://schemas.microsoft.com/office/drawing/2014/main" id="{FAE85294-0E84-47D9-81A6-F1A558EA192C}"/>
              </a:ext>
            </a:extLst>
          </p:cNvPr>
          <p:cNvSpPr/>
          <p:nvPr/>
        </p:nvSpPr>
        <p:spPr>
          <a:xfrm>
            <a:off x="6662440" y="2671261"/>
            <a:ext cx="1087120" cy="1087120"/>
          </a:xfrm>
          <a:prstGeom prst="ellipse">
            <a:avLst/>
          </a:prstGeom>
          <a:gradFill flip="none" rotWithShape="1">
            <a:gsLst>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68B3A48-C978-412E-BD95-16196945278E}"/>
              </a:ext>
            </a:extLst>
          </p:cNvPr>
          <p:cNvSpPr/>
          <p:nvPr/>
        </p:nvSpPr>
        <p:spPr>
          <a:xfrm>
            <a:off x="6662440" y="2671261"/>
            <a:ext cx="1087120" cy="1087120"/>
          </a:xfrm>
          <a:prstGeom prst="ellipse">
            <a:avLst/>
          </a:prstGeom>
          <a:gradFill flip="none" rotWithShape="1">
            <a:gsLst>
              <a:gs pos="2809">
                <a:schemeClr val="bg1">
                  <a:alpha val="40000"/>
                </a:schemeClr>
              </a:gs>
              <a:gs pos="54000">
                <a:schemeClr val="accent1">
                  <a:alpha val="8000"/>
                </a:schemeClr>
              </a:gs>
              <a:gs pos="93000">
                <a:srgbClr val="BDCDDF"/>
              </a:gs>
              <a:gs pos="100000">
                <a:srgbClr val="F2F2F2">
                  <a:alpha val="14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9A18912-234D-43FE-A535-49964D2F1FB8}"/>
              </a:ext>
            </a:extLst>
          </p:cNvPr>
          <p:cNvSpPr/>
          <p:nvPr/>
        </p:nvSpPr>
        <p:spPr>
          <a:xfrm>
            <a:off x="10180830" y="2528455"/>
            <a:ext cx="671878" cy="671878"/>
          </a:xfrm>
          <a:prstGeom prst="ellipse">
            <a:avLst/>
          </a:prstGeom>
          <a:gradFill flip="none" rotWithShape="1">
            <a:gsLst>
              <a:gs pos="0">
                <a:schemeClr val="accent2"/>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30B5C0E7-5413-42DF-9709-61F762ED4D23}"/>
              </a:ext>
            </a:extLst>
          </p:cNvPr>
          <p:cNvSpPr/>
          <p:nvPr/>
        </p:nvSpPr>
        <p:spPr>
          <a:xfrm>
            <a:off x="10180830" y="2528455"/>
            <a:ext cx="671878" cy="671878"/>
          </a:xfrm>
          <a:prstGeom prst="ellipse">
            <a:avLst/>
          </a:prstGeom>
          <a:gradFill flip="none" rotWithShape="1">
            <a:gsLst>
              <a:gs pos="2809">
                <a:schemeClr val="accent2">
                  <a:lumMod val="20000"/>
                  <a:lumOff val="80000"/>
                  <a:alpha val="49000"/>
                </a:schemeClr>
              </a:gs>
              <a:gs pos="54000">
                <a:schemeClr val="accent2">
                  <a:alpha val="39000"/>
                </a:schemeClr>
              </a:gs>
              <a:gs pos="93000">
                <a:schemeClr val="accent2">
                  <a:lumMod val="20000"/>
                  <a:lumOff val="80000"/>
                  <a:alpha val="59000"/>
                </a:schemeClr>
              </a:gs>
              <a:gs pos="100000">
                <a:schemeClr val="accent2">
                  <a:lumMod val="20000"/>
                  <a:lumOff val="80000"/>
                  <a:alpha val="11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6D8842E-EC5F-4FB7-BF1A-7F557126A9EE}"/>
              </a:ext>
            </a:extLst>
          </p:cNvPr>
          <p:cNvSpPr txBox="1"/>
          <p:nvPr/>
        </p:nvSpPr>
        <p:spPr>
          <a:xfrm>
            <a:off x="541881" y="1614811"/>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0" name="文本框 19">
            <a:extLst>
              <a:ext uri="{FF2B5EF4-FFF2-40B4-BE49-F238E27FC236}">
                <a16:creationId xmlns:a16="http://schemas.microsoft.com/office/drawing/2014/main" id="{4EA1AF3A-3B53-4776-8AFC-7FBA8C436A97}"/>
              </a:ext>
            </a:extLst>
          </p:cNvPr>
          <p:cNvSpPr txBox="1"/>
          <p:nvPr/>
        </p:nvSpPr>
        <p:spPr>
          <a:xfrm>
            <a:off x="541880" y="2396208"/>
            <a:ext cx="5796059"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1" name="直接连接符 20">
            <a:extLst>
              <a:ext uri="{FF2B5EF4-FFF2-40B4-BE49-F238E27FC236}">
                <a16:creationId xmlns:a16="http://schemas.microsoft.com/office/drawing/2014/main" id="{28AE10B3-CB97-4034-84DC-CF8F28448AD7}"/>
              </a:ext>
            </a:extLst>
          </p:cNvPr>
          <p:cNvCxnSpPr>
            <a:cxnSpLocks/>
          </p:cNvCxnSpPr>
          <p:nvPr/>
        </p:nvCxnSpPr>
        <p:spPr>
          <a:xfrm>
            <a:off x="660400" y="226260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9A8CFF4-62E0-4AF6-8A40-10CE769A9A15}"/>
              </a:ext>
            </a:extLst>
          </p:cNvPr>
          <p:cNvSpPr txBox="1"/>
          <p:nvPr/>
        </p:nvSpPr>
        <p:spPr>
          <a:xfrm>
            <a:off x="541881" y="3835437"/>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3" name="文本框 22">
            <a:extLst>
              <a:ext uri="{FF2B5EF4-FFF2-40B4-BE49-F238E27FC236}">
                <a16:creationId xmlns:a16="http://schemas.microsoft.com/office/drawing/2014/main" id="{F798EE40-FC21-4FF3-8A89-9B3ACDB21236}"/>
              </a:ext>
            </a:extLst>
          </p:cNvPr>
          <p:cNvSpPr txBox="1"/>
          <p:nvPr/>
        </p:nvSpPr>
        <p:spPr>
          <a:xfrm>
            <a:off x="541881" y="4616834"/>
            <a:ext cx="5796058" cy="855555"/>
          </a:xfrm>
          <a:prstGeom prst="rect">
            <a:avLst/>
          </a:prstGeom>
          <a:noFill/>
        </p:spPr>
        <p:txBody>
          <a:bodyPr wrap="square" rtlCol="0">
            <a:spAutoFit/>
          </a:bodyPr>
          <a:lstStyle/>
          <a:p>
            <a:pPr algn="just">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4" name="直接连接符 23">
            <a:extLst>
              <a:ext uri="{FF2B5EF4-FFF2-40B4-BE49-F238E27FC236}">
                <a16:creationId xmlns:a16="http://schemas.microsoft.com/office/drawing/2014/main" id="{EEFE6E40-73EB-4EFA-B252-C1947AB6B70D}"/>
              </a:ext>
            </a:extLst>
          </p:cNvPr>
          <p:cNvCxnSpPr>
            <a:cxnSpLocks/>
          </p:cNvCxnSpPr>
          <p:nvPr/>
        </p:nvCxnSpPr>
        <p:spPr>
          <a:xfrm>
            <a:off x="660400" y="448323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322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B830AC1-D277-4FF5-8A53-5053E29F8772}"/>
              </a:ext>
            </a:extLst>
          </p:cNvPr>
          <p:cNvSpPr>
            <a:spLocks noGrp="1"/>
          </p:cNvSpPr>
          <p:nvPr>
            <p:ph type="body" idx="13"/>
          </p:nvPr>
        </p:nvSpPr>
        <p:spPr>
          <a:xfrm>
            <a:off x="1097899" y="253874"/>
            <a:ext cx="1934002" cy="605909"/>
          </a:xfrm>
        </p:spPr>
        <p:txBody>
          <a:bodyPr/>
          <a:lstStyle/>
          <a:p>
            <a:r>
              <a:rPr lang="zh-CN" altLang="en-US" dirty="0"/>
              <a:t>四张图片</a:t>
            </a:r>
          </a:p>
        </p:txBody>
      </p:sp>
      <p:sp>
        <p:nvSpPr>
          <p:cNvPr id="14" name="任意多边形: 形状 13">
            <a:extLst>
              <a:ext uri="{FF2B5EF4-FFF2-40B4-BE49-F238E27FC236}">
                <a16:creationId xmlns:a16="http://schemas.microsoft.com/office/drawing/2014/main" id="{B1E7BE48-E38C-4D02-89CD-43CF3AE21D60}"/>
              </a:ext>
            </a:extLst>
          </p:cNvPr>
          <p:cNvSpPr/>
          <p:nvPr/>
        </p:nvSpPr>
        <p:spPr>
          <a:xfrm>
            <a:off x="660400" y="3113899"/>
            <a:ext cx="10858500" cy="967740"/>
          </a:xfrm>
          <a:custGeom>
            <a:avLst/>
            <a:gdLst>
              <a:gd name="connsiteX0" fmla="*/ 8208900 w 10858500"/>
              <a:gd name="connsiteY0" fmla="*/ 0 h 967740"/>
              <a:gd name="connsiteX1" fmla="*/ 10858500 w 10858500"/>
              <a:gd name="connsiteY1" fmla="*/ 0 h 967740"/>
              <a:gd name="connsiteX2" fmla="*/ 10858500 w 10858500"/>
              <a:gd name="connsiteY2" fmla="*/ 967740 h 967740"/>
              <a:gd name="connsiteX3" fmla="*/ 8208900 w 10858500"/>
              <a:gd name="connsiteY3" fmla="*/ 967740 h 967740"/>
              <a:gd name="connsiteX4" fmla="*/ 5529580 w 10858500"/>
              <a:gd name="connsiteY4" fmla="*/ 0 h 967740"/>
              <a:gd name="connsiteX5" fmla="*/ 8097802 w 10858500"/>
              <a:gd name="connsiteY5" fmla="*/ 0 h 967740"/>
              <a:gd name="connsiteX6" fmla="*/ 8097802 w 10858500"/>
              <a:gd name="connsiteY6" fmla="*/ 967740 h 967740"/>
              <a:gd name="connsiteX7" fmla="*/ 5529580 w 10858500"/>
              <a:gd name="connsiteY7" fmla="*/ 967740 h 967740"/>
              <a:gd name="connsiteX8" fmla="*/ 2679320 w 10858500"/>
              <a:gd name="connsiteY8" fmla="*/ 0 h 967740"/>
              <a:gd name="connsiteX9" fmla="*/ 5418482 w 10858500"/>
              <a:gd name="connsiteY9" fmla="*/ 0 h 967740"/>
              <a:gd name="connsiteX10" fmla="*/ 5418482 w 10858500"/>
              <a:gd name="connsiteY10" fmla="*/ 967740 h 967740"/>
              <a:gd name="connsiteX11" fmla="*/ 2679320 w 10858500"/>
              <a:gd name="connsiteY11" fmla="*/ 967740 h 967740"/>
              <a:gd name="connsiteX12" fmla="*/ 0 w 10858500"/>
              <a:gd name="connsiteY12" fmla="*/ 0 h 967740"/>
              <a:gd name="connsiteX13" fmla="*/ 2568222 w 10858500"/>
              <a:gd name="connsiteY13" fmla="*/ 0 h 967740"/>
              <a:gd name="connsiteX14" fmla="*/ 2568222 w 10858500"/>
              <a:gd name="connsiteY14" fmla="*/ 967740 h 967740"/>
              <a:gd name="connsiteX15" fmla="*/ 0 w 10858500"/>
              <a:gd name="connsiteY15" fmla="*/ 967740 h 9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58500" h="967740">
                <a:moveTo>
                  <a:pt x="8208900" y="0"/>
                </a:moveTo>
                <a:lnTo>
                  <a:pt x="10858500" y="0"/>
                </a:lnTo>
                <a:lnTo>
                  <a:pt x="10858500" y="967740"/>
                </a:lnTo>
                <a:lnTo>
                  <a:pt x="8208900" y="967740"/>
                </a:lnTo>
                <a:close/>
                <a:moveTo>
                  <a:pt x="5529580" y="0"/>
                </a:moveTo>
                <a:lnTo>
                  <a:pt x="8097802" y="0"/>
                </a:lnTo>
                <a:lnTo>
                  <a:pt x="8097802" y="967740"/>
                </a:lnTo>
                <a:lnTo>
                  <a:pt x="5529580" y="967740"/>
                </a:lnTo>
                <a:close/>
                <a:moveTo>
                  <a:pt x="2679320" y="0"/>
                </a:moveTo>
                <a:lnTo>
                  <a:pt x="5418482" y="0"/>
                </a:lnTo>
                <a:lnTo>
                  <a:pt x="5418482" y="967740"/>
                </a:lnTo>
                <a:lnTo>
                  <a:pt x="2679320" y="967740"/>
                </a:lnTo>
                <a:close/>
                <a:moveTo>
                  <a:pt x="0" y="0"/>
                </a:moveTo>
                <a:lnTo>
                  <a:pt x="2568222" y="0"/>
                </a:lnTo>
                <a:lnTo>
                  <a:pt x="2568222" y="967740"/>
                </a:lnTo>
                <a:lnTo>
                  <a:pt x="0" y="96774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9" name="组合 18">
            <a:extLst>
              <a:ext uri="{FF2B5EF4-FFF2-40B4-BE49-F238E27FC236}">
                <a16:creationId xmlns:a16="http://schemas.microsoft.com/office/drawing/2014/main" id="{234F1E2D-B3D5-4AB9-99BD-2D9887E17034}"/>
              </a:ext>
            </a:extLst>
          </p:cNvPr>
          <p:cNvGrpSpPr/>
          <p:nvPr/>
        </p:nvGrpSpPr>
        <p:grpSpPr>
          <a:xfrm>
            <a:off x="662404" y="1294307"/>
            <a:ext cx="875" cy="1819592"/>
            <a:chOff x="672564" y="1125538"/>
            <a:chExt cx="875" cy="1819592"/>
          </a:xfrm>
        </p:grpSpPr>
        <p:cxnSp>
          <p:nvCxnSpPr>
            <p:cNvPr id="18" name="直接连接符 17">
              <a:extLst>
                <a:ext uri="{FF2B5EF4-FFF2-40B4-BE49-F238E27FC236}">
                  <a16:creationId xmlns:a16="http://schemas.microsoft.com/office/drawing/2014/main" id="{9FC4D0B7-F9DA-4A46-B684-4D7999586040}"/>
                </a:ext>
              </a:extLst>
            </p:cNvPr>
            <p:cNvCxnSpPr>
              <a:cxnSpLocks/>
            </p:cNvCxnSpPr>
            <p:nvPr/>
          </p:nvCxnSpPr>
          <p:spPr>
            <a:xfrm>
              <a:off x="673439" y="1677988"/>
              <a:ext cx="0" cy="12671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9A77D61-C840-4C53-A296-D3BCBCF2E96D}"/>
                </a:ext>
              </a:extLst>
            </p:cNvPr>
            <p:cNvCxnSpPr>
              <a:cxnSpLocks/>
            </p:cNvCxnSpPr>
            <p:nvPr/>
          </p:nvCxnSpPr>
          <p:spPr>
            <a:xfrm>
              <a:off x="672564" y="1125538"/>
              <a:ext cx="0" cy="126714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DD688BC1-0D83-44B6-A6A3-A914C0F98C2B}"/>
              </a:ext>
            </a:extLst>
          </p:cNvPr>
          <p:cNvGrpSpPr/>
          <p:nvPr/>
        </p:nvGrpSpPr>
        <p:grpSpPr>
          <a:xfrm>
            <a:off x="6189980" y="1294307"/>
            <a:ext cx="875" cy="1819592"/>
            <a:chOff x="672564" y="1125538"/>
            <a:chExt cx="875" cy="1819592"/>
          </a:xfrm>
        </p:grpSpPr>
        <p:cxnSp>
          <p:nvCxnSpPr>
            <p:cNvPr id="21" name="直接连接符 20">
              <a:extLst>
                <a:ext uri="{FF2B5EF4-FFF2-40B4-BE49-F238E27FC236}">
                  <a16:creationId xmlns:a16="http://schemas.microsoft.com/office/drawing/2014/main" id="{BF9D01E6-401E-46EB-AC39-113C016DEC43}"/>
                </a:ext>
              </a:extLst>
            </p:cNvPr>
            <p:cNvCxnSpPr>
              <a:cxnSpLocks/>
            </p:cNvCxnSpPr>
            <p:nvPr/>
          </p:nvCxnSpPr>
          <p:spPr>
            <a:xfrm>
              <a:off x="673439" y="1677988"/>
              <a:ext cx="0" cy="12671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048886F-0476-414C-B7C2-4F08D4F6AC3B}"/>
                </a:ext>
              </a:extLst>
            </p:cNvPr>
            <p:cNvCxnSpPr>
              <a:cxnSpLocks/>
            </p:cNvCxnSpPr>
            <p:nvPr/>
          </p:nvCxnSpPr>
          <p:spPr>
            <a:xfrm>
              <a:off x="672564" y="1125538"/>
              <a:ext cx="0" cy="126714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159F9F84-2E23-4909-B62C-166ECD39E13A}"/>
              </a:ext>
            </a:extLst>
          </p:cNvPr>
          <p:cNvGrpSpPr/>
          <p:nvPr/>
        </p:nvGrpSpPr>
        <p:grpSpPr>
          <a:xfrm rot="10800000">
            <a:off x="11510405" y="4081639"/>
            <a:ext cx="875" cy="1819592"/>
            <a:chOff x="672564" y="1125538"/>
            <a:chExt cx="875" cy="1819592"/>
          </a:xfrm>
        </p:grpSpPr>
        <p:cxnSp>
          <p:nvCxnSpPr>
            <p:cNvPr id="24" name="直接连接符 23">
              <a:extLst>
                <a:ext uri="{FF2B5EF4-FFF2-40B4-BE49-F238E27FC236}">
                  <a16:creationId xmlns:a16="http://schemas.microsoft.com/office/drawing/2014/main" id="{4D877D9F-5B92-4652-BE88-9B885060D6C4}"/>
                </a:ext>
              </a:extLst>
            </p:cNvPr>
            <p:cNvCxnSpPr>
              <a:cxnSpLocks/>
            </p:cNvCxnSpPr>
            <p:nvPr/>
          </p:nvCxnSpPr>
          <p:spPr>
            <a:xfrm>
              <a:off x="673439" y="1677988"/>
              <a:ext cx="0" cy="12671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1329F19-18E4-4AAE-B51F-AB11A4B8969B}"/>
                </a:ext>
              </a:extLst>
            </p:cNvPr>
            <p:cNvCxnSpPr>
              <a:cxnSpLocks/>
            </p:cNvCxnSpPr>
            <p:nvPr/>
          </p:nvCxnSpPr>
          <p:spPr>
            <a:xfrm>
              <a:off x="672564" y="1125538"/>
              <a:ext cx="0" cy="126714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7E0B05B5-09EB-4F32-86BA-6F78F0A25B5D}"/>
              </a:ext>
            </a:extLst>
          </p:cNvPr>
          <p:cNvGrpSpPr/>
          <p:nvPr/>
        </p:nvGrpSpPr>
        <p:grpSpPr>
          <a:xfrm rot="10800000">
            <a:off x="6072660" y="4081639"/>
            <a:ext cx="875" cy="1819592"/>
            <a:chOff x="672564" y="1125538"/>
            <a:chExt cx="875" cy="1819592"/>
          </a:xfrm>
        </p:grpSpPr>
        <p:cxnSp>
          <p:nvCxnSpPr>
            <p:cNvPr id="27" name="直接连接符 26">
              <a:extLst>
                <a:ext uri="{FF2B5EF4-FFF2-40B4-BE49-F238E27FC236}">
                  <a16:creationId xmlns:a16="http://schemas.microsoft.com/office/drawing/2014/main" id="{DBA949FC-37C5-444E-B666-88A2FFC7A52C}"/>
                </a:ext>
              </a:extLst>
            </p:cNvPr>
            <p:cNvCxnSpPr>
              <a:cxnSpLocks/>
            </p:cNvCxnSpPr>
            <p:nvPr/>
          </p:nvCxnSpPr>
          <p:spPr>
            <a:xfrm>
              <a:off x="673439" y="1677988"/>
              <a:ext cx="0" cy="12671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3BEC9CE-2147-4EFE-9D38-B56D8F5B1B0E}"/>
                </a:ext>
              </a:extLst>
            </p:cNvPr>
            <p:cNvCxnSpPr>
              <a:cxnSpLocks/>
            </p:cNvCxnSpPr>
            <p:nvPr/>
          </p:nvCxnSpPr>
          <p:spPr>
            <a:xfrm>
              <a:off x="672564" y="1125538"/>
              <a:ext cx="0" cy="126714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BE88BE0B-F667-4667-8293-390C41B97810}"/>
              </a:ext>
            </a:extLst>
          </p:cNvPr>
          <p:cNvSpPr txBox="1"/>
          <p:nvPr/>
        </p:nvSpPr>
        <p:spPr>
          <a:xfrm>
            <a:off x="721070" y="123552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32" name="文本框 31">
            <a:extLst>
              <a:ext uri="{FF2B5EF4-FFF2-40B4-BE49-F238E27FC236}">
                <a16:creationId xmlns:a16="http://schemas.microsoft.com/office/drawing/2014/main" id="{9073B385-27F4-4282-A684-097ADE6C107C}"/>
              </a:ext>
            </a:extLst>
          </p:cNvPr>
          <p:cNvSpPr txBox="1"/>
          <p:nvPr/>
        </p:nvSpPr>
        <p:spPr>
          <a:xfrm>
            <a:off x="721069" y="1770219"/>
            <a:ext cx="5081407" cy="1255665"/>
          </a:xfrm>
          <a:prstGeom prst="rect">
            <a:avLst/>
          </a:prstGeom>
          <a:noFill/>
        </p:spPr>
        <p:txBody>
          <a:bodyPr wrap="square" rtlCol="0">
            <a:spAutoFit/>
          </a:bodyPr>
          <a:lstStyle/>
          <a:p>
            <a:pPr algn="just">
              <a:lnSpc>
                <a:spcPct val="130000"/>
              </a:lnSpc>
            </a:pPr>
            <a:r>
              <a:rPr lang="zh-CN" altLang="en-US" sz="2000" dirty="0">
                <a:latin typeface="+mn-ea"/>
              </a:rPr>
              <a:t>西南大学，由原教育部直属的西南师范大学与原农业部直属的西南农业大学于</a:t>
            </a:r>
            <a:r>
              <a:rPr lang="en-US" altLang="zh-CN" sz="2000" dirty="0">
                <a:latin typeface="+mn-ea"/>
              </a:rPr>
              <a:t>2005</a:t>
            </a:r>
            <a:r>
              <a:rPr lang="zh-CN" altLang="en-US" sz="2000" dirty="0">
                <a:latin typeface="+mn-ea"/>
              </a:rPr>
              <a:t>年合并而成</a:t>
            </a:r>
          </a:p>
        </p:txBody>
      </p:sp>
      <p:sp>
        <p:nvSpPr>
          <p:cNvPr id="33" name="文本框 32">
            <a:extLst>
              <a:ext uri="{FF2B5EF4-FFF2-40B4-BE49-F238E27FC236}">
                <a16:creationId xmlns:a16="http://schemas.microsoft.com/office/drawing/2014/main" id="{7100D945-16F2-4ECB-B30B-34C62C5AA2FC}"/>
              </a:ext>
            </a:extLst>
          </p:cNvPr>
          <p:cNvSpPr txBox="1"/>
          <p:nvPr/>
        </p:nvSpPr>
        <p:spPr>
          <a:xfrm>
            <a:off x="6317548" y="123552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34" name="文本框 33">
            <a:extLst>
              <a:ext uri="{FF2B5EF4-FFF2-40B4-BE49-F238E27FC236}">
                <a16:creationId xmlns:a16="http://schemas.microsoft.com/office/drawing/2014/main" id="{087F275F-CBC5-4B0D-87E8-E13744BDEE1F}"/>
              </a:ext>
            </a:extLst>
          </p:cNvPr>
          <p:cNvSpPr txBox="1"/>
          <p:nvPr/>
        </p:nvSpPr>
        <p:spPr>
          <a:xfrm>
            <a:off x="6317547" y="1770219"/>
            <a:ext cx="5081407" cy="1255665"/>
          </a:xfrm>
          <a:prstGeom prst="rect">
            <a:avLst/>
          </a:prstGeom>
          <a:noFill/>
        </p:spPr>
        <p:txBody>
          <a:bodyPr wrap="square" rtlCol="0">
            <a:spAutoFit/>
          </a:bodyPr>
          <a:lstStyle/>
          <a:p>
            <a:pPr algn="just">
              <a:lnSpc>
                <a:spcPct val="130000"/>
              </a:lnSpc>
            </a:pPr>
            <a:r>
              <a:rPr lang="zh-CN" altLang="en-US" sz="2000" dirty="0">
                <a:latin typeface="+mn-ea"/>
              </a:rPr>
              <a:t>西南大学，由原教育部直属的西南师范大学与原农业部直属的西南农业大学于</a:t>
            </a:r>
            <a:r>
              <a:rPr lang="en-US" altLang="zh-CN" sz="2000" dirty="0">
                <a:latin typeface="+mn-ea"/>
              </a:rPr>
              <a:t>2005</a:t>
            </a:r>
            <a:r>
              <a:rPr lang="zh-CN" altLang="en-US" sz="2000" dirty="0">
                <a:latin typeface="+mn-ea"/>
              </a:rPr>
              <a:t>年合并而成</a:t>
            </a:r>
          </a:p>
        </p:txBody>
      </p:sp>
      <p:sp>
        <p:nvSpPr>
          <p:cNvPr id="37" name="文本框 36">
            <a:extLst>
              <a:ext uri="{FF2B5EF4-FFF2-40B4-BE49-F238E27FC236}">
                <a16:creationId xmlns:a16="http://schemas.microsoft.com/office/drawing/2014/main" id="{DB6A4315-63A5-4CD5-AFDD-056C54F82369}"/>
              </a:ext>
            </a:extLst>
          </p:cNvPr>
          <p:cNvSpPr txBox="1"/>
          <p:nvPr/>
        </p:nvSpPr>
        <p:spPr>
          <a:xfrm>
            <a:off x="8636908" y="4169654"/>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38" name="文本框 37">
            <a:extLst>
              <a:ext uri="{FF2B5EF4-FFF2-40B4-BE49-F238E27FC236}">
                <a16:creationId xmlns:a16="http://schemas.microsoft.com/office/drawing/2014/main" id="{9F99B0B5-A1CF-4F73-B560-D2C47F6AF3EA}"/>
              </a:ext>
            </a:extLst>
          </p:cNvPr>
          <p:cNvSpPr txBox="1"/>
          <p:nvPr/>
        </p:nvSpPr>
        <p:spPr>
          <a:xfrm>
            <a:off x="6317547" y="4704351"/>
            <a:ext cx="5081407" cy="1255665"/>
          </a:xfrm>
          <a:prstGeom prst="rect">
            <a:avLst/>
          </a:prstGeom>
          <a:noFill/>
        </p:spPr>
        <p:txBody>
          <a:bodyPr wrap="square" rtlCol="0">
            <a:spAutoFit/>
          </a:bodyPr>
          <a:lstStyle/>
          <a:p>
            <a:pPr algn="r">
              <a:lnSpc>
                <a:spcPct val="130000"/>
              </a:lnSpc>
            </a:pPr>
            <a:r>
              <a:rPr lang="zh-CN" altLang="en-US" sz="2000" dirty="0">
                <a:latin typeface="+mn-ea"/>
              </a:rPr>
              <a:t>西南大学，由原教育部直属的西南师范大学与原农业部直属的西南农业大学于</a:t>
            </a:r>
            <a:r>
              <a:rPr lang="en-US" altLang="zh-CN" sz="2000" dirty="0">
                <a:latin typeface="+mn-ea"/>
              </a:rPr>
              <a:t>2005</a:t>
            </a:r>
            <a:r>
              <a:rPr lang="zh-CN" altLang="en-US" sz="2000" dirty="0">
                <a:latin typeface="+mn-ea"/>
              </a:rPr>
              <a:t>年合并而成</a:t>
            </a:r>
          </a:p>
        </p:txBody>
      </p:sp>
      <p:sp>
        <p:nvSpPr>
          <p:cNvPr id="41" name="文本框 40">
            <a:extLst>
              <a:ext uri="{FF2B5EF4-FFF2-40B4-BE49-F238E27FC236}">
                <a16:creationId xmlns:a16="http://schemas.microsoft.com/office/drawing/2014/main" id="{F374062F-827C-4022-94D9-C4C56F9BA2B6}"/>
              </a:ext>
            </a:extLst>
          </p:cNvPr>
          <p:cNvSpPr txBox="1"/>
          <p:nvPr/>
        </p:nvSpPr>
        <p:spPr>
          <a:xfrm>
            <a:off x="3151494" y="4169654"/>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42" name="文本框 41">
            <a:extLst>
              <a:ext uri="{FF2B5EF4-FFF2-40B4-BE49-F238E27FC236}">
                <a16:creationId xmlns:a16="http://schemas.microsoft.com/office/drawing/2014/main" id="{5CE9160E-B4A8-43C3-98A5-A6E8F3AF4CAB}"/>
              </a:ext>
            </a:extLst>
          </p:cNvPr>
          <p:cNvSpPr txBox="1"/>
          <p:nvPr/>
        </p:nvSpPr>
        <p:spPr>
          <a:xfrm>
            <a:off x="832133" y="4704351"/>
            <a:ext cx="5081407" cy="1255665"/>
          </a:xfrm>
          <a:prstGeom prst="rect">
            <a:avLst/>
          </a:prstGeom>
          <a:noFill/>
        </p:spPr>
        <p:txBody>
          <a:bodyPr wrap="square" rtlCol="0">
            <a:spAutoFit/>
          </a:bodyPr>
          <a:lstStyle/>
          <a:p>
            <a:pPr algn="r">
              <a:lnSpc>
                <a:spcPct val="130000"/>
              </a:lnSpc>
            </a:pPr>
            <a:r>
              <a:rPr lang="zh-CN" altLang="en-US" sz="2000" dirty="0">
                <a:latin typeface="+mn-ea"/>
              </a:rPr>
              <a:t>西南大学，由原教育部直属的西南师范大学与原农业部直属的西南农业大学于</a:t>
            </a:r>
            <a:r>
              <a:rPr lang="en-US" altLang="zh-CN" sz="2000" dirty="0">
                <a:latin typeface="+mn-ea"/>
              </a:rPr>
              <a:t>2005</a:t>
            </a:r>
            <a:r>
              <a:rPr lang="zh-CN" altLang="en-US" sz="2000" dirty="0">
                <a:latin typeface="+mn-ea"/>
              </a:rPr>
              <a:t>年合并而成</a:t>
            </a:r>
          </a:p>
        </p:txBody>
      </p:sp>
    </p:spTree>
    <p:extLst>
      <p:ext uri="{BB962C8B-B14F-4D97-AF65-F5344CB8AC3E}">
        <p14:creationId xmlns:p14="http://schemas.microsoft.com/office/powerpoint/2010/main" val="60392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a:extLst>
              <a:ext uri="{FF2B5EF4-FFF2-40B4-BE49-F238E27FC236}">
                <a16:creationId xmlns:a16="http://schemas.microsoft.com/office/drawing/2014/main" id="{3DDDD8BE-431B-4B34-8D26-E725E39ED63E}"/>
              </a:ext>
            </a:extLst>
          </p:cNvPr>
          <p:cNvSpPr txBox="1"/>
          <p:nvPr/>
        </p:nvSpPr>
        <p:spPr>
          <a:xfrm>
            <a:off x="2922387" y="1327021"/>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57" name="文本框 56">
            <a:extLst>
              <a:ext uri="{FF2B5EF4-FFF2-40B4-BE49-F238E27FC236}">
                <a16:creationId xmlns:a16="http://schemas.microsoft.com/office/drawing/2014/main" id="{DAB96056-A383-43EA-A6E5-310B78F3D1F9}"/>
              </a:ext>
            </a:extLst>
          </p:cNvPr>
          <p:cNvSpPr txBox="1"/>
          <p:nvPr/>
        </p:nvSpPr>
        <p:spPr>
          <a:xfrm>
            <a:off x="2903131" y="2079118"/>
            <a:ext cx="3045685" cy="1258165"/>
          </a:xfrm>
          <a:prstGeom prst="rect">
            <a:avLst/>
          </a:prstGeom>
          <a:noFill/>
        </p:spPr>
        <p:txBody>
          <a:bodyPr wrap="square" rtlCol="0">
            <a:spAutoFit/>
          </a:bodyPr>
          <a:lstStyle/>
          <a:p>
            <a:pPr algn="just">
              <a:lnSpc>
                <a:spcPct val="130000"/>
              </a:lnSpc>
            </a:pPr>
            <a:r>
              <a:rPr lang="zh-CN" altLang="en-US" sz="2000" dirty="0">
                <a:latin typeface="+mn-ea"/>
              </a:rPr>
              <a:t>西南大学，由西南师范大学与西南农业大学于</a:t>
            </a:r>
            <a:r>
              <a:rPr lang="en-US" altLang="zh-CN" sz="2000" dirty="0">
                <a:latin typeface="+mn-ea"/>
              </a:rPr>
              <a:t>2005</a:t>
            </a:r>
            <a:r>
              <a:rPr lang="zh-CN" altLang="en-US" sz="2000" dirty="0">
                <a:latin typeface="+mn-ea"/>
              </a:rPr>
              <a:t>年合并而成</a:t>
            </a:r>
          </a:p>
        </p:txBody>
      </p:sp>
      <p:cxnSp>
        <p:nvCxnSpPr>
          <p:cNvPr id="60" name="直接连接符 59">
            <a:extLst>
              <a:ext uri="{FF2B5EF4-FFF2-40B4-BE49-F238E27FC236}">
                <a16:creationId xmlns:a16="http://schemas.microsoft.com/office/drawing/2014/main" id="{2EC11694-9460-4E39-9554-5DCE6F9BDC39}"/>
              </a:ext>
            </a:extLst>
          </p:cNvPr>
          <p:cNvCxnSpPr>
            <a:cxnSpLocks/>
          </p:cNvCxnSpPr>
          <p:nvPr/>
        </p:nvCxnSpPr>
        <p:spPr>
          <a:xfrm>
            <a:off x="3040957" y="1998529"/>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932E4501-54D9-45D4-B5ED-E8475CACC61C}"/>
              </a:ext>
            </a:extLst>
          </p:cNvPr>
          <p:cNvSpPr txBox="1"/>
          <p:nvPr/>
        </p:nvSpPr>
        <p:spPr>
          <a:xfrm>
            <a:off x="8437017" y="1327021"/>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62" name="文本框 61">
            <a:extLst>
              <a:ext uri="{FF2B5EF4-FFF2-40B4-BE49-F238E27FC236}">
                <a16:creationId xmlns:a16="http://schemas.microsoft.com/office/drawing/2014/main" id="{B870C903-B844-42B4-9C4C-DE1BC6D24F27}"/>
              </a:ext>
            </a:extLst>
          </p:cNvPr>
          <p:cNvSpPr txBox="1"/>
          <p:nvPr/>
        </p:nvSpPr>
        <p:spPr>
          <a:xfrm>
            <a:off x="8417761" y="2079118"/>
            <a:ext cx="3045685" cy="1258165"/>
          </a:xfrm>
          <a:prstGeom prst="rect">
            <a:avLst/>
          </a:prstGeom>
          <a:noFill/>
        </p:spPr>
        <p:txBody>
          <a:bodyPr wrap="square" rtlCol="0">
            <a:spAutoFit/>
          </a:bodyPr>
          <a:lstStyle/>
          <a:p>
            <a:pPr algn="just">
              <a:lnSpc>
                <a:spcPct val="130000"/>
              </a:lnSpc>
            </a:pPr>
            <a:r>
              <a:rPr lang="zh-CN" altLang="en-US" sz="2000" dirty="0">
                <a:latin typeface="+mn-ea"/>
              </a:rPr>
              <a:t>西南大学，由西南师范大学与西南农业大学于</a:t>
            </a:r>
            <a:r>
              <a:rPr lang="en-US" altLang="zh-CN" sz="2000" dirty="0">
                <a:latin typeface="+mn-ea"/>
              </a:rPr>
              <a:t>2005</a:t>
            </a:r>
            <a:r>
              <a:rPr lang="zh-CN" altLang="en-US" sz="2000" dirty="0">
                <a:latin typeface="+mn-ea"/>
              </a:rPr>
              <a:t>年合并而成</a:t>
            </a:r>
          </a:p>
        </p:txBody>
      </p:sp>
      <p:cxnSp>
        <p:nvCxnSpPr>
          <p:cNvPr id="63" name="直接连接符 62">
            <a:extLst>
              <a:ext uri="{FF2B5EF4-FFF2-40B4-BE49-F238E27FC236}">
                <a16:creationId xmlns:a16="http://schemas.microsoft.com/office/drawing/2014/main" id="{DF0D13E7-871E-4192-B731-0ACAEED7649F}"/>
              </a:ext>
            </a:extLst>
          </p:cNvPr>
          <p:cNvCxnSpPr>
            <a:cxnSpLocks/>
          </p:cNvCxnSpPr>
          <p:nvPr/>
        </p:nvCxnSpPr>
        <p:spPr>
          <a:xfrm>
            <a:off x="8555587" y="1998529"/>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BBCFDF9C-BC9C-41E5-861E-0FF44485D6A4}"/>
              </a:ext>
            </a:extLst>
          </p:cNvPr>
          <p:cNvSpPr txBox="1"/>
          <p:nvPr/>
        </p:nvSpPr>
        <p:spPr>
          <a:xfrm>
            <a:off x="2922387" y="393788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65" name="文本框 64">
            <a:extLst>
              <a:ext uri="{FF2B5EF4-FFF2-40B4-BE49-F238E27FC236}">
                <a16:creationId xmlns:a16="http://schemas.microsoft.com/office/drawing/2014/main" id="{7DF0AF1D-C70C-4D42-B27F-798654F05EFE}"/>
              </a:ext>
            </a:extLst>
          </p:cNvPr>
          <p:cNvSpPr txBox="1"/>
          <p:nvPr/>
        </p:nvSpPr>
        <p:spPr>
          <a:xfrm>
            <a:off x="2903131" y="4689979"/>
            <a:ext cx="3045685" cy="1258165"/>
          </a:xfrm>
          <a:prstGeom prst="rect">
            <a:avLst/>
          </a:prstGeom>
          <a:noFill/>
        </p:spPr>
        <p:txBody>
          <a:bodyPr wrap="square" rtlCol="0">
            <a:spAutoFit/>
          </a:bodyPr>
          <a:lstStyle/>
          <a:p>
            <a:pPr algn="just">
              <a:lnSpc>
                <a:spcPct val="130000"/>
              </a:lnSpc>
            </a:pPr>
            <a:r>
              <a:rPr lang="zh-CN" altLang="en-US" sz="2000" dirty="0">
                <a:latin typeface="+mn-ea"/>
              </a:rPr>
              <a:t>西南大学，由西南师范大学与西南农业大学于</a:t>
            </a:r>
            <a:r>
              <a:rPr lang="en-US" altLang="zh-CN" sz="2000" dirty="0">
                <a:latin typeface="+mn-ea"/>
              </a:rPr>
              <a:t>2005</a:t>
            </a:r>
            <a:r>
              <a:rPr lang="zh-CN" altLang="en-US" sz="2000" dirty="0">
                <a:latin typeface="+mn-ea"/>
              </a:rPr>
              <a:t>年合并而成</a:t>
            </a:r>
          </a:p>
        </p:txBody>
      </p:sp>
      <p:cxnSp>
        <p:nvCxnSpPr>
          <p:cNvPr id="66" name="直接连接符 65">
            <a:extLst>
              <a:ext uri="{FF2B5EF4-FFF2-40B4-BE49-F238E27FC236}">
                <a16:creationId xmlns:a16="http://schemas.microsoft.com/office/drawing/2014/main" id="{42C6D7CF-3224-42C8-8745-9A1D7B9A0247}"/>
              </a:ext>
            </a:extLst>
          </p:cNvPr>
          <p:cNvCxnSpPr>
            <a:cxnSpLocks/>
          </p:cNvCxnSpPr>
          <p:nvPr/>
        </p:nvCxnSpPr>
        <p:spPr>
          <a:xfrm>
            <a:off x="3040957" y="460939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83D9730E-C814-4812-B3E7-686481E87D6E}"/>
              </a:ext>
            </a:extLst>
          </p:cNvPr>
          <p:cNvSpPr txBox="1"/>
          <p:nvPr/>
        </p:nvSpPr>
        <p:spPr>
          <a:xfrm>
            <a:off x="8437017" y="393788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68" name="文本框 67">
            <a:extLst>
              <a:ext uri="{FF2B5EF4-FFF2-40B4-BE49-F238E27FC236}">
                <a16:creationId xmlns:a16="http://schemas.microsoft.com/office/drawing/2014/main" id="{15D01E3F-09BC-4BC0-9C5F-8AD05B479862}"/>
              </a:ext>
            </a:extLst>
          </p:cNvPr>
          <p:cNvSpPr txBox="1"/>
          <p:nvPr/>
        </p:nvSpPr>
        <p:spPr>
          <a:xfrm>
            <a:off x="8417761" y="4689979"/>
            <a:ext cx="3045685" cy="1258165"/>
          </a:xfrm>
          <a:prstGeom prst="rect">
            <a:avLst/>
          </a:prstGeom>
          <a:noFill/>
        </p:spPr>
        <p:txBody>
          <a:bodyPr wrap="square" rtlCol="0">
            <a:spAutoFit/>
          </a:bodyPr>
          <a:lstStyle/>
          <a:p>
            <a:pPr algn="just">
              <a:lnSpc>
                <a:spcPct val="130000"/>
              </a:lnSpc>
            </a:pPr>
            <a:r>
              <a:rPr lang="zh-CN" altLang="en-US" sz="2000" dirty="0">
                <a:latin typeface="+mn-ea"/>
              </a:rPr>
              <a:t>西南大学，由西南师范大学与西南农业大学于</a:t>
            </a:r>
            <a:r>
              <a:rPr lang="en-US" altLang="zh-CN" sz="2000" dirty="0">
                <a:latin typeface="+mn-ea"/>
              </a:rPr>
              <a:t>2005</a:t>
            </a:r>
            <a:r>
              <a:rPr lang="zh-CN" altLang="en-US" sz="2000" dirty="0">
                <a:latin typeface="+mn-ea"/>
              </a:rPr>
              <a:t>年合并而成</a:t>
            </a:r>
          </a:p>
        </p:txBody>
      </p:sp>
      <p:cxnSp>
        <p:nvCxnSpPr>
          <p:cNvPr id="69" name="直接连接符 68">
            <a:extLst>
              <a:ext uri="{FF2B5EF4-FFF2-40B4-BE49-F238E27FC236}">
                <a16:creationId xmlns:a16="http://schemas.microsoft.com/office/drawing/2014/main" id="{391C0693-91B7-4109-9801-FA561220F356}"/>
              </a:ext>
            </a:extLst>
          </p:cNvPr>
          <p:cNvCxnSpPr>
            <a:cxnSpLocks/>
          </p:cNvCxnSpPr>
          <p:nvPr/>
        </p:nvCxnSpPr>
        <p:spPr>
          <a:xfrm>
            <a:off x="8555587" y="460939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2" name="图片占位符 71" descr="图片包含 树, 户外, 道路, 天空&#10;&#10;描述已自动生成">
            <a:extLst>
              <a:ext uri="{FF2B5EF4-FFF2-40B4-BE49-F238E27FC236}">
                <a16:creationId xmlns:a16="http://schemas.microsoft.com/office/drawing/2014/main" id="{3514F4C6-E7B9-4C0E-8029-243D82189339}"/>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pic>
        <p:nvPicPr>
          <p:cNvPr id="74" name="图片占位符 73" descr="图片包含 树, 户外, 道路, 天空&#10;&#10;描述已自动生成">
            <a:extLst>
              <a:ext uri="{FF2B5EF4-FFF2-40B4-BE49-F238E27FC236}">
                <a16:creationId xmlns:a16="http://schemas.microsoft.com/office/drawing/2014/main" id="{896AC84C-3501-48B5-9B07-17A052B65C04}"/>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pic>
        <p:nvPicPr>
          <p:cNvPr id="78" name="图片占位符 77" descr="图片包含 树, 户外, 道路, 天空&#10;&#10;描述已自动生成">
            <a:extLst>
              <a:ext uri="{FF2B5EF4-FFF2-40B4-BE49-F238E27FC236}">
                <a16:creationId xmlns:a16="http://schemas.microsoft.com/office/drawing/2014/main" id="{859E1D90-A239-47C5-B809-59596CA43C65}"/>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pic>
        <p:nvPicPr>
          <p:cNvPr id="76" name="图片占位符 75" descr="图片包含 树, 户外, 道路, 天空&#10;&#10;描述已自动生成">
            <a:extLst>
              <a:ext uri="{FF2B5EF4-FFF2-40B4-BE49-F238E27FC236}">
                <a16:creationId xmlns:a16="http://schemas.microsoft.com/office/drawing/2014/main" id="{B2E6F67E-CCA4-47F7-B994-F4DBAA944BE4}"/>
              </a:ext>
            </a:extLst>
          </p:cNvPr>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sp>
        <p:nvSpPr>
          <p:cNvPr id="4" name="文本占位符 3">
            <a:extLst>
              <a:ext uri="{FF2B5EF4-FFF2-40B4-BE49-F238E27FC236}">
                <a16:creationId xmlns:a16="http://schemas.microsoft.com/office/drawing/2014/main" id="{C907D84F-0FF2-40F7-A655-6DA5B1526AC5}"/>
              </a:ext>
            </a:extLst>
          </p:cNvPr>
          <p:cNvSpPr>
            <a:spLocks noGrp="1"/>
          </p:cNvSpPr>
          <p:nvPr>
            <p:ph type="body" idx="17"/>
          </p:nvPr>
        </p:nvSpPr>
        <p:spPr>
          <a:xfrm>
            <a:off x="1097899" y="253874"/>
            <a:ext cx="1934002" cy="605909"/>
          </a:xfrm>
        </p:spPr>
        <p:txBody>
          <a:bodyPr/>
          <a:lstStyle/>
          <a:p>
            <a:r>
              <a:rPr lang="zh-CN" altLang="en-US" dirty="0"/>
              <a:t>四张图片</a:t>
            </a:r>
          </a:p>
        </p:txBody>
      </p:sp>
    </p:spTree>
    <p:extLst>
      <p:ext uri="{BB962C8B-B14F-4D97-AF65-F5344CB8AC3E}">
        <p14:creationId xmlns:p14="http://schemas.microsoft.com/office/powerpoint/2010/main" val="1349667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平行四边形 60">
            <a:extLst>
              <a:ext uri="{FF2B5EF4-FFF2-40B4-BE49-F238E27FC236}">
                <a16:creationId xmlns:a16="http://schemas.microsoft.com/office/drawing/2014/main" id="{E0E3EF71-7B3D-44DA-8623-490FEF177D67}"/>
              </a:ext>
            </a:extLst>
          </p:cNvPr>
          <p:cNvSpPr/>
          <p:nvPr/>
        </p:nvSpPr>
        <p:spPr>
          <a:xfrm>
            <a:off x="5613177" y="2231919"/>
            <a:ext cx="1320208" cy="191565"/>
          </a:xfrm>
          <a:prstGeom prst="parallelogram">
            <a:avLst>
              <a:gd name="adj" fmla="val 28050"/>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62" name="平行四边形 61">
            <a:extLst>
              <a:ext uri="{FF2B5EF4-FFF2-40B4-BE49-F238E27FC236}">
                <a16:creationId xmlns:a16="http://schemas.microsoft.com/office/drawing/2014/main" id="{ADE3AFB2-3155-402E-8166-464C9DEFAB47}"/>
              </a:ext>
            </a:extLst>
          </p:cNvPr>
          <p:cNvSpPr/>
          <p:nvPr/>
        </p:nvSpPr>
        <p:spPr>
          <a:xfrm>
            <a:off x="9179921" y="2231919"/>
            <a:ext cx="1320208" cy="191565"/>
          </a:xfrm>
          <a:prstGeom prst="parallelogram">
            <a:avLst>
              <a:gd name="adj" fmla="val 28050"/>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53" name="平行四边形 52">
            <a:extLst>
              <a:ext uri="{FF2B5EF4-FFF2-40B4-BE49-F238E27FC236}">
                <a16:creationId xmlns:a16="http://schemas.microsoft.com/office/drawing/2014/main" id="{6FC4B7D2-1DB1-41EE-8B67-E33AE41D979B}"/>
              </a:ext>
            </a:extLst>
          </p:cNvPr>
          <p:cNvSpPr/>
          <p:nvPr/>
        </p:nvSpPr>
        <p:spPr>
          <a:xfrm>
            <a:off x="2071868" y="2246555"/>
            <a:ext cx="1320208" cy="191565"/>
          </a:xfrm>
          <a:prstGeom prst="parallelogram">
            <a:avLst>
              <a:gd name="adj" fmla="val 28050"/>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47" name="文本框 46">
            <a:extLst>
              <a:ext uri="{FF2B5EF4-FFF2-40B4-BE49-F238E27FC236}">
                <a16:creationId xmlns:a16="http://schemas.microsoft.com/office/drawing/2014/main" id="{1B543351-78E7-46BA-B893-5F6C7ABCF397}"/>
              </a:ext>
            </a:extLst>
          </p:cNvPr>
          <p:cNvSpPr txBox="1"/>
          <p:nvPr/>
        </p:nvSpPr>
        <p:spPr>
          <a:xfrm>
            <a:off x="1545934" y="1634218"/>
            <a:ext cx="2141316" cy="923330"/>
          </a:xfrm>
          <a:prstGeom prst="rect">
            <a:avLst/>
          </a:prstGeom>
          <a:noFill/>
        </p:spPr>
        <p:txBody>
          <a:bodyPr wrap="square" rtlCol="0">
            <a:spAutoFit/>
          </a:bodyPr>
          <a:lstStyle/>
          <a:p>
            <a:r>
              <a:rPr lang="en-US" altLang="zh-CN" sz="5400" i="1" dirty="0">
                <a:solidFill>
                  <a:schemeClr val="accent1"/>
                </a:solidFill>
                <a:latin typeface="思源宋体 CN Heavy" panose="02020900000000000000" pitchFamily="18" charset="-122"/>
                <a:ea typeface="思源宋体 CN Heavy" panose="02020900000000000000" pitchFamily="18" charset="-122"/>
              </a:rPr>
              <a:t>11</a:t>
            </a:r>
            <a:endParaRPr lang="zh-CN" altLang="en-US" i="1" dirty="0">
              <a:solidFill>
                <a:schemeClr val="accent1"/>
              </a:solidFill>
            </a:endParaRPr>
          </a:p>
        </p:txBody>
      </p:sp>
      <p:sp>
        <p:nvSpPr>
          <p:cNvPr id="48" name="矩形 47">
            <a:extLst>
              <a:ext uri="{FF2B5EF4-FFF2-40B4-BE49-F238E27FC236}">
                <a16:creationId xmlns:a16="http://schemas.microsoft.com/office/drawing/2014/main" id="{26E3A986-A360-465D-91EA-64CE8A12065C}"/>
              </a:ext>
            </a:extLst>
          </p:cNvPr>
          <p:cNvSpPr/>
          <p:nvPr/>
        </p:nvSpPr>
        <p:spPr>
          <a:xfrm>
            <a:off x="2500819" y="2038011"/>
            <a:ext cx="954107" cy="400110"/>
          </a:xfrm>
          <a:prstGeom prst="rect">
            <a:avLst/>
          </a:prstGeom>
        </p:spPr>
        <p:txBody>
          <a:bodyPr wrap="none">
            <a:spAutoFit/>
          </a:bodyPr>
          <a:lstStyle/>
          <a:p>
            <a:r>
              <a:rPr lang="zh-CN" altLang="en-US" sz="2000" dirty="0"/>
              <a:t>个学部</a:t>
            </a:r>
          </a:p>
        </p:txBody>
      </p:sp>
      <p:sp>
        <p:nvSpPr>
          <p:cNvPr id="49" name="文本框 48">
            <a:extLst>
              <a:ext uri="{FF2B5EF4-FFF2-40B4-BE49-F238E27FC236}">
                <a16:creationId xmlns:a16="http://schemas.microsoft.com/office/drawing/2014/main" id="{F8DDC236-69A2-4727-B2B3-0A8832CD24CA}"/>
              </a:ext>
            </a:extLst>
          </p:cNvPr>
          <p:cNvSpPr txBox="1"/>
          <p:nvPr/>
        </p:nvSpPr>
        <p:spPr>
          <a:xfrm>
            <a:off x="5046418" y="1634218"/>
            <a:ext cx="2141316" cy="923330"/>
          </a:xfrm>
          <a:prstGeom prst="rect">
            <a:avLst/>
          </a:prstGeom>
          <a:noFill/>
        </p:spPr>
        <p:txBody>
          <a:bodyPr wrap="square" rtlCol="0">
            <a:spAutoFit/>
          </a:bodyPr>
          <a:lstStyle/>
          <a:p>
            <a:r>
              <a:rPr lang="en-US" altLang="zh-CN" sz="5400" i="1" dirty="0">
                <a:solidFill>
                  <a:schemeClr val="accent1"/>
                </a:solidFill>
                <a:latin typeface="思源宋体 CN Heavy" panose="02020900000000000000" pitchFamily="18" charset="-122"/>
                <a:ea typeface="思源宋体 CN Heavy" panose="02020900000000000000" pitchFamily="18" charset="-122"/>
              </a:rPr>
              <a:t>36</a:t>
            </a:r>
            <a:endParaRPr lang="zh-CN" altLang="en-US" i="1" dirty="0">
              <a:solidFill>
                <a:schemeClr val="accent1"/>
              </a:solidFill>
            </a:endParaRPr>
          </a:p>
        </p:txBody>
      </p:sp>
      <p:sp>
        <p:nvSpPr>
          <p:cNvPr id="50" name="矩形 49">
            <a:extLst>
              <a:ext uri="{FF2B5EF4-FFF2-40B4-BE49-F238E27FC236}">
                <a16:creationId xmlns:a16="http://schemas.microsoft.com/office/drawing/2014/main" id="{E5AB90ED-1F0C-4897-B982-F6D537AFDB0C}"/>
              </a:ext>
            </a:extLst>
          </p:cNvPr>
          <p:cNvSpPr/>
          <p:nvPr/>
        </p:nvSpPr>
        <p:spPr>
          <a:xfrm>
            <a:off x="6001303" y="2038011"/>
            <a:ext cx="954107" cy="400110"/>
          </a:xfrm>
          <a:prstGeom prst="rect">
            <a:avLst/>
          </a:prstGeom>
        </p:spPr>
        <p:txBody>
          <a:bodyPr wrap="none">
            <a:spAutoFit/>
          </a:bodyPr>
          <a:lstStyle/>
          <a:p>
            <a:r>
              <a:rPr lang="zh-CN" altLang="en-US" sz="2000" dirty="0"/>
              <a:t>个学院</a:t>
            </a:r>
          </a:p>
        </p:txBody>
      </p:sp>
      <p:sp>
        <p:nvSpPr>
          <p:cNvPr id="51" name="文本框 50">
            <a:extLst>
              <a:ext uri="{FF2B5EF4-FFF2-40B4-BE49-F238E27FC236}">
                <a16:creationId xmlns:a16="http://schemas.microsoft.com/office/drawing/2014/main" id="{8586B04A-EE4C-437B-B024-8125D7D86563}"/>
              </a:ext>
            </a:extLst>
          </p:cNvPr>
          <p:cNvSpPr txBox="1"/>
          <p:nvPr/>
        </p:nvSpPr>
        <p:spPr>
          <a:xfrm>
            <a:off x="8142619" y="1635145"/>
            <a:ext cx="2141316" cy="923330"/>
          </a:xfrm>
          <a:prstGeom prst="rect">
            <a:avLst/>
          </a:prstGeom>
          <a:noFill/>
        </p:spPr>
        <p:txBody>
          <a:bodyPr wrap="square" rtlCol="0">
            <a:spAutoFit/>
          </a:bodyPr>
          <a:lstStyle/>
          <a:p>
            <a:r>
              <a:rPr lang="en-US" altLang="zh-CN" sz="5400" i="1" dirty="0">
                <a:solidFill>
                  <a:schemeClr val="accent1"/>
                </a:solidFill>
                <a:latin typeface="思源宋体 CN Heavy" panose="02020900000000000000" pitchFamily="18" charset="-122"/>
                <a:ea typeface="思源宋体 CN Heavy" panose="02020900000000000000" pitchFamily="18" charset="-122"/>
              </a:rPr>
              <a:t>105</a:t>
            </a:r>
            <a:endParaRPr lang="zh-CN" altLang="en-US" i="1" dirty="0">
              <a:solidFill>
                <a:schemeClr val="accent1"/>
              </a:solidFill>
            </a:endParaRPr>
          </a:p>
        </p:txBody>
      </p:sp>
      <p:sp>
        <p:nvSpPr>
          <p:cNvPr id="52" name="矩形 51">
            <a:extLst>
              <a:ext uri="{FF2B5EF4-FFF2-40B4-BE49-F238E27FC236}">
                <a16:creationId xmlns:a16="http://schemas.microsoft.com/office/drawing/2014/main" id="{E9112307-8286-4B36-949D-B4691EFE42DD}"/>
              </a:ext>
            </a:extLst>
          </p:cNvPr>
          <p:cNvSpPr/>
          <p:nvPr/>
        </p:nvSpPr>
        <p:spPr>
          <a:xfrm>
            <a:off x="9534884" y="2038011"/>
            <a:ext cx="1467068" cy="400110"/>
          </a:xfrm>
          <a:prstGeom prst="rect">
            <a:avLst/>
          </a:prstGeom>
        </p:spPr>
        <p:txBody>
          <a:bodyPr wrap="none">
            <a:spAutoFit/>
          </a:bodyPr>
          <a:lstStyle/>
          <a:p>
            <a:r>
              <a:rPr lang="zh-CN" altLang="en-US" sz="2000" dirty="0"/>
              <a:t>个本科专业</a:t>
            </a:r>
          </a:p>
        </p:txBody>
      </p:sp>
      <p:sp>
        <p:nvSpPr>
          <p:cNvPr id="54" name="文本框 53">
            <a:extLst>
              <a:ext uri="{FF2B5EF4-FFF2-40B4-BE49-F238E27FC236}">
                <a16:creationId xmlns:a16="http://schemas.microsoft.com/office/drawing/2014/main" id="{7EFF5FB2-1C15-4606-BF66-1F5B6307D65D}"/>
              </a:ext>
            </a:extLst>
          </p:cNvPr>
          <p:cNvSpPr txBox="1"/>
          <p:nvPr/>
        </p:nvSpPr>
        <p:spPr>
          <a:xfrm>
            <a:off x="1101004" y="2734850"/>
            <a:ext cx="2762046" cy="523220"/>
          </a:xfrm>
          <a:prstGeom prst="rect">
            <a:avLst/>
          </a:prstGeom>
          <a:noFill/>
        </p:spPr>
        <p:txBody>
          <a:bodyPr wrap="square" rtlCol="0">
            <a:spAutoFit/>
          </a:bodyPr>
          <a:lstStyle/>
          <a:p>
            <a:pPr algn="ctr"/>
            <a:r>
              <a:rPr lang="zh-CN" altLang="en-US" sz="2800" dirty="0">
                <a:latin typeface="+mj-ea"/>
                <a:ea typeface="+mj-ea"/>
              </a:rPr>
              <a:t>请输入标题</a:t>
            </a:r>
          </a:p>
        </p:txBody>
      </p:sp>
      <p:sp>
        <p:nvSpPr>
          <p:cNvPr id="56" name="文本框 55">
            <a:extLst>
              <a:ext uri="{FF2B5EF4-FFF2-40B4-BE49-F238E27FC236}">
                <a16:creationId xmlns:a16="http://schemas.microsoft.com/office/drawing/2014/main" id="{FC317361-AC39-4B04-A2F3-75EDD0DBC73E}"/>
              </a:ext>
            </a:extLst>
          </p:cNvPr>
          <p:cNvSpPr txBox="1"/>
          <p:nvPr/>
        </p:nvSpPr>
        <p:spPr>
          <a:xfrm>
            <a:off x="660989" y="3484392"/>
            <a:ext cx="3642076" cy="2058384"/>
          </a:xfrm>
          <a:prstGeom prst="rect">
            <a:avLst/>
          </a:prstGeom>
          <a:noFill/>
        </p:spPr>
        <p:txBody>
          <a:bodyPr wrap="square" rtlCol="0">
            <a:spAutoFit/>
          </a:bodyPr>
          <a:lstStyle/>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p:txBody>
      </p:sp>
      <p:sp>
        <p:nvSpPr>
          <p:cNvPr id="57" name="文本框 56">
            <a:extLst>
              <a:ext uri="{FF2B5EF4-FFF2-40B4-BE49-F238E27FC236}">
                <a16:creationId xmlns:a16="http://schemas.microsoft.com/office/drawing/2014/main" id="{4F5859B8-97D0-4C0A-ABCF-959CC4452873}"/>
              </a:ext>
            </a:extLst>
          </p:cNvPr>
          <p:cNvSpPr txBox="1"/>
          <p:nvPr/>
        </p:nvSpPr>
        <p:spPr>
          <a:xfrm>
            <a:off x="4620280" y="2734850"/>
            <a:ext cx="2762046" cy="523220"/>
          </a:xfrm>
          <a:prstGeom prst="rect">
            <a:avLst/>
          </a:prstGeom>
          <a:noFill/>
        </p:spPr>
        <p:txBody>
          <a:bodyPr wrap="square" rtlCol="0">
            <a:spAutoFit/>
          </a:bodyPr>
          <a:lstStyle/>
          <a:p>
            <a:pPr algn="ctr"/>
            <a:r>
              <a:rPr lang="zh-CN" altLang="en-US" sz="2800" dirty="0">
                <a:latin typeface="+mj-ea"/>
                <a:ea typeface="+mj-ea"/>
              </a:rPr>
              <a:t>请输入标题</a:t>
            </a:r>
          </a:p>
        </p:txBody>
      </p:sp>
      <p:sp>
        <p:nvSpPr>
          <p:cNvPr id="58" name="文本框 57">
            <a:extLst>
              <a:ext uri="{FF2B5EF4-FFF2-40B4-BE49-F238E27FC236}">
                <a16:creationId xmlns:a16="http://schemas.microsoft.com/office/drawing/2014/main" id="{EE00D579-85BA-4A35-9A63-E5F1CA8C1733}"/>
              </a:ext>
            </a:extLst>
          </p:cNvPr>
          <p:cNvSpPr txBox="1"/>
          <p:nvPr/>
        </p:nvSpPr>
        <p:spPr>
          <a:xfrm>
            <a:off x="4180265" y="3484392"/>
            <a:ext cx="3642076" cy="2058384"/>
          </a:xfrm>
          <a:prstGeom prst="rect">
            <a:avLst/>
          </a:prstGeom>
          <a:noFill/>
        </p:spPr>
        <p:txBody>
          <a:bodyPr wrap="square" rtlCol="0">
            <a:spAutoFit/>
          </a:bodyPr>
          <a:lstStyle/>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p:txBody>
      </p:sp>
      <p:sp>
        <p:nvSpPr>
          <p:cNvPr id="59" name="文本框 58">
            <a:extLst>
              <a:ext uri="{FF2B5EF4-FFF2-40B4-BE49-F238E27FC236}">
                <a16:creationId xmlns:a16="http://schemas.microsoft.com/office/drawing/2014/main" id="{BEF4F4AF-8C12-4B4D-828E-CA00B3A76A8F}"/>
              </a:ext>
            </a:extLst>
          </p:cNvPr>
          <p:cNvSpPr txBox="1"/>
          <p:nvPr/>
        </p:nvSpPr>
        <p:spPr>
          <a:xfrm>
            <a:off x="8139556" y="2734850"/>
            <a:ext cx="2762046" cy="523220"/>
          </a:xfrm>
          <a:prstGeom prst="rect">
            <a:avLst/>
          </a:prstGeom>
          <a:noFill/>
        </p:spPr>
        <p:txBody>
          <a:bodyPr wrap="square" rtlCol="0">
            <a:spAutoFit/>
          </a:bodyPr>
          <a:lstStyle/>
          <a:p>
            <a:pPr algn="ctr"/>
            <a:r>
              <a:rPr lang="zh-CN" altLang="en-US" sz="2800" dirty="0">
                <a:latin typeface="+mj-ea"/>
                <a:ea typeface="+mj-ea"/>
              </a:rPr>
              <a:t>请输入标题</a:t>
            </a:r>
          </a:p>
        </p:txBody>
      </p:sp>
      <p:sp>
        <p:nvSpPr>
          <p:cNvPr id="60" name="文本框 59">
            <a:extLst>
              <a:ext uri="{FF2B5EF4-FFF2-40B4-BE49-F238E27FC236}">
                <a16:creationId xmlns:a16="http://schemas.microsoft.com/office/drawing/2014/main" id="{B5F56F31-09FF-4211-811C-F866BAB7795E}"/>
              </a:ext>
            </a:extLst>
          </p:cNvPr>
          <p:cNvSpPr txBox="1"/>
          <p:nvPr/>
        </p:nvSpPr>
        <p:spPr>
          <a:xfrm>
            <a:off x="7699541" y="3483536"/>
            <a:ext cx="3642076" cy="2058384"/>
          </a:xfrm>
          <a:prstGeom prst="rect">
            <a:avLst/>
          </a:prstGeom>
          <a:noFill/>
        </p:spPr>
        <p:txBody>
          <a:bodyPr wrap="square" rtlCol="0">
            <a:spAutoFit/>
          </a:bodyPr>
          <a:lstStyle/>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p:txBody>
      </p:sp>
      <p:sp>
        <p:nvSpPr>
          <p:cNvPr id="3" name="文本占位符 2">
            <a:extLst>
              <a:ext uri="{FF2B5EF4-FFF2-40B4-BE49-F238E27FC236}">
                <a16:creationId xmlns:a16="http://schemas.microsoft.com/office/drawing/2014/main" id="{7895EFDA-B5D5-4DF1-9383-C2A14A46FE02}"/>
              </a:ext>
            </a:extLst>
          </p:cNvPr>
          <p:cNvSpPr>
            <a:spLocks noGrp="1"/>
          </p:cNvSpPr>
          <p:nvPr>
            <p:ph type="body" idx="13"/>
          </p:nvPr>
        </p:nvSpPr>
        <p:spPr>
          <a:xfrm>
            <a:off x="1097899" y="253874"/>
            <a:ext cx="1934002" cy="605909"/>
          </a:xfrm>
        </p:spPr>
        <p:txBody>
          <a:bodyPr/>
          <a:lstStyle/>
          <a:p>
            <a:r>
              <a:rPr lang="zh-CN" altLang="en-US" dirty="0"/>
              <a:t>数据展示</a:t>
            </a:r>
          </a:p>
        </p:txBody>
      </p:sp>
    </p:spTree>
    <p:extLst>
      <p:ext uri="{BB962C8B-B14F-4D97-AF65-F5344CB8AC3E}">
        <p14:creationId xmlns:p14="http://schemas.microsoft.com/office/powerpoint/2010/main" val="2318989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表格 46">
            <a:extLst>
              <a:ext uri="{FF2B5EF4-FFF2-40B4-BE49-F238E27FC236}">
                <a16:creationId xmlns:a16="http://schemas.microsoft.com/office/drawing/2014/main" id="{D8CBFC45-EB1C-4D1B-8BA2-62C977613A18}"/>
              </a:ext>
            </a:extLst>
          </p:cNvPr>
          <p:cNvGraphicFramePr>
            <a:graphicFrameLocks noGrp="1"/>
          </p:cNvGraphicFramePr>
          <p:nvPr>
            <p:extLst>
              <p:ext uri="{D42A27DB-BD31-4B8C-83A1-F6EECF244321}">
                <p14:modId xmlns:p14="http://schemas.microsoft.com/office/powerpoint/2010/main" val="780513664"/>
              </p:ext>
            </p:extLst>
          </p:nvPr>
        </p:nvGraphicFramePr>
        <p:xfrm>
          <a:off x="666776" y="1621463"/>
          <a:ext cx="10866410" cy="2790462"/>
        </p:xfrm>
        <a:graphic>
          <a:graphicData uri="http://schemas.openxmlformats.org/drawingml/2006/table">
            <a:tbl>
              <a:tblPr>
                <a:tableStyleId>{5C22544A-7EE6-4342-B048-85BDC9FD1C3A}</a:tableStyleId>
              </a:tblPr>
              <a:tblGrid>
                <a:gridCol w="2173282">
                  <a:extLst>
                    <a:ext uri="{9D8B030D-6E8A-4147-A177-3AD203B41FA5}">
                      <a16:colId xmlns:a16="http://schemas.microsoft.com/office/drawing/2014/main" val="3775537908"/>
                    </a:ext>
                  </a:extLst>
                </a:gridCol>
                <a:gridCol w="2173282">
                  <a:extLst>
                    <a:ext uri="{9D8B030D-6E8A-4147-A177-3AD203B41FA5}">
                      <a16:colId xmlns:a16="http://schemas.microsoft.com/office/drawing/2014/main" val="4246228751"/>
                    </a:ext>
                  </a:extLst>
                </a:gridCol>
                <a:gridCol w="2173282">
                  <a:extLst>
                    <a:ext uri="{9D8B030D-6E8A-4147-A177-3AD203B41FA5}">
                      <a16:colId xmlns:a16="http://schemas.microsoft.com/office/drawing/2014/main" val="574302166"/>
                    </a:ext>
                  </a:extLst>
                </a:gridCol>
                <a:gridCol w="2173282">
                  <a:extLst>
                    <a:ext uri="{9D8B030D-6E8A-4147-A177-3AD203B41FA5}">
                      <a16:colId xmlns:a16="http://schemas.microsoft.com/office/drawing/2014/main" val="601335369"/>
                    </a:ext>
                  </a:extLst>
                </a:gridCol>
                <a:gridCol w="2173282">
                  <a:extLst>
                    <a:ext uri="{9D8B030D-6E8A-4147-A177-3AD203B41FA5}">
                      <a16:colId xmlns:a16="http://schemas.microsoft.com/office/drawing/2014/main" val="3908154918"/>
                    </a:ext>
                  </a:extLst>
                </a:gridCol>
              </a:tblGrid>
              <a:tr h="465077">
                <a:tc>
                  <a:txBody>
                    <a:bodyPr/>
                    <a:lstStyle/>
                    <a:p>
                      <a:pPr algn="ctr"/>
                      <a:r>
                        <a:rPr lang="zh-CN" altLang="en-US" sz="2000" dirty="0">
                          <a:solidFill>
                            <a:schemeClr val="bg1"/>
                          </a:solidFill>
                          <a:latin typeface="+mj-ea"/>
                          <a:ea typeface="+mj-ea"/>
                        </a:rPr>
                        <a:t>年份</a:t>
                      </a:r>
                    </a:p>
                  </a:txBody>
                  <a:tcPr anchor="ctr">
                    <a:solidFill>
                      <a:schemeClr val="accent1"/>
                    </a:solidFill>
                  </a:tcPr>
                </a:tc>
                <a:tc>
                  <a:txBody>
                    <a:bodyPr/>
                    <a:lstStyle/>
                    <a:p>
                      <a:pPr algn="ctr"/>
                      <a:r>
                        <a:rPr lang="zh-CN" altLang="en-US" sz="2000" dirty="0">
                          <a:solidFill>
                            <a:schemeClr val="bg1"/>
                          </a:solidFill>
                          <a:latin typeface="+mj-ea"/>
                          <a:ea typeface="+mj-ea"/>
                        </a:rPr>
                        <a:t>属性</a:t>
                      </a:r>
                      <a:r>
                        <a:rPr lang="en-US" altLang="zh-CN" sz="2000" dirty="0">
                          <a:solidFill>
                            <a:schemeClr val="bg1"/>
                          </a:solidFill>
                          <a:latin typeface="+mj-ea"/>
                          <a:ea typeface="+mj-ea"/>
                        </a:rPr>
                        <a:t>1</a:t>
                      </a:r>
                      <a:endParaRPr lang="zh-CN" altLang="en-US" sz="2000" dirty="0">
                        <a:solidFill>
                          <a:schemeClr val="bg1"/>
                        </a:solidFill>
                        <a:latin typeface="+mj-ea"/>
                        <a:ea typeface="+mj-ea"/>
                      </a:endParaRPr>
                    </a:p>
                  </a:txBody>
                  <a:tcPr anchor="ctr">
                    <a:solidFill>
                      <a:schemeClr val="accent1"/>
                    </a:solidFill>
                  </a:tcPr>
                </a:tc>
                <a:tc>
                  <a:txBody>
                    <a:bodyPr/>
                    <a:lstStyle/>
                    <a:p>
                      <a:pPr algn="ctr"/>
                      <a:r>
                        <a:rPr lang="zh-CN" altLang="en-US" sz="2000" dirty="0">
                          <a:solidFill>
                            <a:schemeClr val="bg1"/>
                          </a:solidFill>
                          <a:latin typeface="+mj-ea"/>
                          <a:ea typeface="+mj-ea"/>
                        </a:rPr>
                        <a:t>属性</a:t>
                      </a:r>
                      <a:r>
                        <a:rPr lang="en-US" altLang="zh-CN" sz="2000" dirty="0">
                          <a:solidFill>
                            <a:schemeClr val="bg1"/>
                          </a:solidFill>
                          <a:latin typeface="+mj-ea"/>
                          <a:ea typeface="+mj-ea"/>
                        </a:rPr>
                        <a:t>2</a:t>
                      </a:r>
                      <a:endParaRPr lang="zh-CN" altLang="en-US" sz="2000" dirty="0">
                        <a:solidFill>
                          <a:schemeClr val="bg1"/>
                        </a:solidFill>
                        <a:latin typeface="+mj-ea"/>
                        <a:ea typeface="+mj-ea"/>
                      </a:endParaRPr>
                    </a:p>
                  </a:txBody>
                  <a:tcPr anchor="ctr">
                    <a:solidFill>
                      <a:schemeClr val="accent1"/>
                    </a:solidFill>
                  </a:tcPr>
                </a:tc>
                <a:tc>
                  <a:txBody>
                    <a:bodyPr/>
                    <a:lstStyle/>
                    <a:p>
                      <a:pPr algn="ctr"/>
                      <a:r>
                        <a:rPr lang="zh-CN" altLang="en-US" sz="2000" dirty="0">
                          <a:solidFill>
                            <a:schemeClr val="bg1"/>
                          </a:solidFill>
                          <a:latin typeface="+mj-ea"/>
                          <a:ea typeface="+mj-ea"/>
                        </a:rPr>
                        <a:t>属性</a:t>
                      </a:r>
                      <a:r>
                        <a:rPr lang="en-US" altLang="zh-CN" sz="2000" dirty="0">
                          <a:solidFill>
                            <a:schemeClr val="bg1"/>
                          </a:solidFill>
                          <a:latin typeface="+mj-ea"/>
                          <a:ea typeface="+mj-ea"/>
                        </a:rPr>
                        <a:t>3</a:t>
                      </a:r>
                      <a:endParaRPr lang="zh-CN" altLang="en-US" sz="2000" dirty="0">
                        <a:solidFill>
                          <a:schemeClr val="bg1"/>
                        </a:solidFill>
                        <a:latin typeface="+mj-ea"/>
                        <a:ea typeface="+mj-ea"/>
                      </a:endParaRPr>
                    </a:p>
                  </a:txBody>
                  <a:tcPr anchor="ctr">
                    <a:solidFill>
                      <a:schemeClr val="accent1"/>
                    </a:solidFill>
                  </a:tcPr>
                </a:tc>
                <a:tc>
                  <a:txBody>
                    <a:bodyPr/>
                    <a:lstStyle/>
                    <a:p>
                      <a:pPr algn="ctr"/>
                      <a:r>
                        <a:rPr lang="zh-CN" altLang="en-US" sz="2000" dirty="0">
                          <a:solidFill>
                            <a:schemeClr val="bg1"/>
                          </a:solidFill>
                          <a:latin typeface="+mj-ea"/>
                          <a:ea typeface="+mj-ea"/>
                        </a:rPr>
                        <a:t>属性</a:t>
                      </a:r>
                      <a:r>
                        <a:rPr lang="en-US" altLang="zh-CN" sz="2000" dirty="0">
                          <a:solidFill>
                            <a:schemeClr val="bg1"/>
                          </a:solidFill>
                          <a:latin typeface="+mj-ea"/>
                          <a:ea typeface="+mj-ea"/>
                        </a:rPr>
                        <a:t>4</a:t>
                      </a:r>
                      <a:endParaRPr lang="zh-CN" altLang="en-US" sz="2000" dirty="0">
                        <a:solidFill>
                          <a:schemeClr val="bg1"/>
                        </a:solidFill>
                        <a:latin typeface="+mj-ea"/>
                        <a:ea typeface="+mj-ea"/>
                      </a:endParaRPr>
                    </a:p>
                  </a:txBody>
                  <a:tcPr anchor="ctr">
                    <a:solidFill>
                      <a:schemeClr val="accent1"/>
                    </a:solidFill>
                  </a:tcPr>
                </a:tc>
                <a:extLst>
                  <a:ext uri="{0D108BD9-81ED-4DB2-BD59-A6C34878D82A}">
                    <a16:rowId xmlns:a16="http://schemas.microsoft.com/office/drawing/2014/main" val="1349368554"/>
                  </a:ext>
                </a:extLst>
              </a:tr>
              <a:tr h="465077">
                <a:tc>
                  <a:txBody>
                    <a:bodyPr/>
                    <a:lstStyle/>
                    <a:p>
                      <a:pPr algn="ctr"/>
                      <a:r>
                        <a:rPr lang="en-US" altLang="zh-CN" sz="2000" dirty="0"/>
                        <a:t>2014</a:t>
                      </a:r>
                      <a:endParaRPr lang="zh-CN" altLang="en-US" sz="2000" dirty="0"/>
                    </a:p>
                  </a:txBody>
                  <a:tcPr anchor="ctr">
                    <a:solidFill>
                      <a:schemeClr val="bg1">
                        <a:lumMod val="95000"/>
                      </a:schemeClr>
                    </a:solidFill>
                  </a:tcPr>
                </a:tc>
                <a:tc>
                  <a:txBody>
                    <a:bodyPr/>
                    <a:lstStyle/>
                    <a:p>
                      <a:pPr algn="ctr"/>
                      <a:r>
                        <a:rPr lang="zh-CN" altLang="en-US" dirty="0"/>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输入关键词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extLst>
                  <a:ext uri="{0D108BD9-81ED-4DB2-BD59-A6C34878D82A}">
                    <a16:rowId xmlns:a16="http://schemas.microsoft.com/office/drawing/2014/main" val="1578645370"/>
                  </a:ext>
                </a:extLst>
              </a:tr>
              <a:tr h="465077">
                <a:tc>
                  <a:txBody>
                    <a:bodyPr/>
                    <a:lstStyle/>
                    <a:p>
                      <a:pPr algn="ctr"/>
                      <a:r>
                        <a:rPr lang="en-US" altLang="zh-CN" sz="2000" dirty="0"/>
                        <a:t>2015</a:t>
                      </a:r>
                      <a:endParaRPr lang="zh-CN" altLang="en-US" sz="2000"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输入关键词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extLst>
                  <a:ext uri="{0D108BD9-81ED-4DB2-BD59-A6C34878D82A}">
                    <a16:rowId xmlns:a16="http://schemas.microsoft.com/office/drawing/2014/main" val="1198935940"/>
                  </a:ext>
                </a:extLst>
              </a:tr>
              <a:tr h="465077">
                <a:tc>
                  <a:txBody>
                    <a:bodyPr/>
                    <a:lstStyle/>
                    <a:p>
                      <a:pPr algn="ctr"/>
                      <a:r>
                        <a:rPr lang="en-US" altLang="zh-CN" sz="2000" dirty="0"/>
                        <a:t>2016</a:t>
                      </a:r>
                      <a:endParaRPr lang="zh-CN" altLang="en-US" sz="2000"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输入关键词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extLst>
                  <a:ext uri="{0D108BD9-81ED-4DB2-BD59-A6C34878D82A}">
                    <a16:rowId xmlns:a16="http://schemas.microsoft.com/office/drawing/2014/main" val="1319552740"/>
                  </a:ext>
                </a:extLst>
              </a:tr>
              <a:tr h="465077">
                <a:tc>
                  <a:txBody>
                    <a:bodyPr/>
                    <a:lstStyle/>
                    <a:p>
                      <a:pPr algn="ctr"/>
                      <a:r>
                        <a:rPr lang="en-US" altLang="zh-CN" sz="2000" dirty="0"/>
                        <a:t>2017</a:t>
                      </a:r>
                      <a:endParaRPr lang="zh-CN" altLang="en-US" sz="2000"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输入关键词</a:t>
                      </a:r>
                    </a:p>
                  </a:txBody>
                  <a:tcPr anchor="ctr">
                    <a:solidFill>
                      <a:schemeClr val="bg1">
                        <a:lumMod val="95000"/>
                      </a:schemeClr>
                    </a:solidFill>
                  </a:tcPr>
                </a:tc>
                <a:extLst>
                  <a:ext uri="{0D108BD9-81ED-4DB2-BD59-A6C34878D82A}">
                    <a16:rowId xmlns:a16="http://schemas.microsoft.com/office/drawing/2014/main" val="4271220047"/>
                  </a:ext>
                </a:extLst>
              </a:tr>
              <a:tr h="465077">
                <a:tc>
                  <a:txBody>
                    <a:bodyPr/>
                    <a:lstStyle/>
                    <a:p>
                      <a:pPr algn="ctr"/>
                      <a:r>
                        <a:rPr lang="en-US" altLang="zh-CN" sz="2000" dirty="0"/>
                        <a:t>2018</a:t>
                      </a:r>
                      <a:endParaRPr lang="zh-CN" altLang="en-US" sz="2000"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输入关键词</a:t>
                      </a:r>
                    </a:p>
                  </a:txBody>
                  <a:tcPr anchor="ctr">
                    <a:solidFill>
                      <a:schemeClr val="bg1">
                        <a:lumMod val="95000"/>
                      </a:schemeClr>
                    </a:solidFill>
                  </a:tcPr>
                </a:tc>
                <a:extLst>
                  <a:ext uri="{0D108BD9-81ED-4DB2-BD59-A6C34878D82A}">
                    <a16:rowId xmlns:a16="http://schemas.microsoft.com/office/drawing/2014/main" val="2518708686"/>
                  </a:ext>
                </a:extLst>
              </a:tr>
            </a:tbl>
          </a:graphicData>
        </a:graphic>
      </p:graphicFrame>
      <p:sp>
        <p:nvSpPr>
          <p:cNvPr id="48" name="文本框 47">
            <a:extLst>
              <a:ext uri="{FF2B5EF4-FFF2-40B4-BE49-F238E27FC236}">
                <a16:creationId xmlns:a16="http://schemas.microsoft.com/office/drawing/2014/main" id="{2DA6A419-5492-4A53-9F6B-C3628C9BBEA1}"/>
              </a:ext>
            </a:extLst>
          </p:cNvPr>
          <p:cNvSpPr txBox="1"/>
          <p:nvPr/>
        </p:nvSpPr>
        <p:spPr>
          <a:xfrm>
            <a:off x="4533418" y="1058571"/>
            <a:ext cx="3125164" cy="461665"/>
          </a:xfrm>
          <a:prstGeom prst="rect">
            <a:avLst/>
          </a:prstGeom>
          <a:noFill/>
        </p:spPr>
        <p:txBody>
          <a:bodyPr wrap="square" rtlCol="0">
            <a:spAutoFit/>
          </a:bodyPr>
          <a:lstStyle/>
          <a:p>
            <a:pPr algn="ctr"/>
            <a:r>
              <a:rPr lang="zh-CN" altLang="en-US" sz="2400" dirty="0">
                <a:latin typeface="+mj-ea"/>
                <a:ea typeface="+mj-ea"/>
              </a:rPr>
              <a:t>输入图表名</a:t>
            </a:r>
          </a:p>
        </p:txBody>
      </p:sp>
      <p:sp>
        <p:nvSpPr>
          <p:cNvPr id="53" name="文本框 52">
            <a:extLst>
              <a:ext uri="{FF2B5EF4-FFF2-40B4-BE49-F238E27FC236}">
                <a16:creationId xmlns:a16="http://schemas.microsoft.com/office/drawing/2014/main" id="{94AD20B8-6B88-490C-94DC-E6B7BDEC4F96}"/>
              </a:ext>
            </a:extLst>
          </p:cNvPr>
          <p:cNvSpPr txBox="1"/>
          <p:nvPr/>
        </p:nvSpPr>
        <p:spPr>
          <a:xfrm>
            <a:off x="613795" y="4561543"/>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54" name="文本框 53">
            <a:extLst>
              <a:ext uri="{FF2B5EF4-FFF2-40B4-BE49-F238E27FC236}">
                <a16:creationId xmlns:a16="http://schemas.microsoft.com/office/drawing/2014/main" id="{E3423FE8-D95A-4253-B927-9E621F911D3D}"/>
              </a:ext>
            </a:extLst>
          </p:cNvPr>
          <p:cNvSpPr txBox="1"/>
          <p:nvPr/>
        </p:nvSpPr>
        <p:spPr>
          <a:xfrm>
            <a:off x="572023" y="5084763"/>
            <a:ext cx="9195093" cy="858055"/>
          </a:xfrm>
          <a:prstGeom prst="rect">
            <a:avLst/>
          </a:prstGeom>
          <a:noFill/>
        </p:spPr>
        <p:txBody>
          <a:bodyPr wrap="square" rtlCol="0">
            <a:spAutoFit/>
          </a:bodyPr>
          <a:lstStyle/>
          <a:p>
            <a:pPr>
              <a:lnSpc>
                <a:spcPct val="130000"/>
              </a:lnSpc>
            </a:pPr>
            <a:r>
              <a:rPr lang="zh-CN" altLang="en-US" sz="2000" dirty="0">
                <a:latin typeface="+mn-ea"/>
              </a:rPr>
              <a:t>输入该数据解释说明文字  输入该数据解释说明文字  输入该数据解释说明文字</a:t>
            </a:r>
            <a:endParaRPr lang="en-US" altLang="zh-CN" sz="2000" dirty="0">
              <a:latin typeface="+mn-ea"/>
            </a:endParaRPr>
          </a:p>
          <a:p>
            <a:pPr>
              <a:lnSpc>
                <a:spcPct val="130000"/>
              </a:lnSpc>
            </a:pPr>
            <a:r>
              <a:rPr lang="zh-CN" altLang="en-US" sz="2000" dirty="0">
                <a:latin typeface="+mn-ea"/>
              </a:rPr>
              <a:t>输入该数据解释说明文字  输入该数据解释说明文字</a:t>
            </a:r>
            <a:endParaRPr lang="en-US" altLang="zh-CN" sz="2000" dirty="0">
              <a:latin typeface="+mn-ea"/>
            </a:endParaRPr>
          </a:p>
        </p:txBody>
      </p:sp>
      <p:sp>
        <p:nvSpPr>
          <p:cNvPr id="3" name="文本占位符 2">
            <a:extLst>
              <a:ext uri="{FF2B5EF4-FFF2-40B4-BE49-F238E27FC236}">
                <a16:creationId xmlns:a16="http://schemas.microsoft.com/office/drawing/2014/main" id="{82B1F042-FE1F-4799-8928-920BC0AC922F}"/>
              </a:ext>
            </a:extLst>
          </p:cNvPr>
          <p:cNvSpPr>
            <a:spLocks noGrp="1"/>
          </p:cNvSpPr>
          <p:nvPr>
            <p:ph type="body" idx="13"/>
          </p:nvPr>
        </p:nvSpPr>
        <p:spPr>
          <a:xfrm>
            <a:off x="1097899" y="253874"/>
            <a:ext cx="1217169" cy="605909"/>
          </a:xfrm>
        </p:spPr>
        <p:txBody>
          <a:bodyPr/>
          <a:lstStyle/>
          <a:p>
            <a:r>
              <a:rPr lang="zh-CN" altLang="en-US" dirty="0"/>
              <a:t>表格</a:t>
            </a:r>
          </a:p>
        </p:txBody>
      </p:sp>
    </p:spTree>
    <p:extLst>
      <p:ext uri="{BB962C8B-B14F-4D97-AF65-F5344CB8AC3E}">
        <p14:creationId xmlns:p14="http://schemas.microsoft.com/office/powerpoint/2010/main" val="398951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a:extLst>
              <a:ext uri="{FF2B5EF4-FFF2-40B4-BE49-F238E27FC236}">
                <a16:creationId xmlns:a16="http://schemas.microsoft.com/office/drawing/2014/main" id="{7C8D215E-8A52-4B39-AF97-A12A829E43C3}"/>
              </a:ext>
            </a:extLst>
          </p:cNvPr>
          <p:cNvGrpSpPr/>
          <p:nvPr/>
        </p:nvGrpSpPr>
        <p:grpSpPr>
          <a:xfrm>
            <a:off x="5936135" y="342218"/>
            <a:ext cx="5154992" cy="1015663"/>
            <a:chOff x="5936135" y="342218"/>
            <a:chExt cx="5154992" cy="1015663"/>
          </a:xfrm>
        </p:grpSpPr>
        <p:sp>
          <p:nvSpPr>
            <p:cNvPr id="9" name="文本框 8">
              <a:extLst>
                <a:ext uri="{FF2B5EF4-FFF2-40B4-BE49-F238E27FC236}">
                  <a16:creationId xmlns:a16="http://schemas.microsoft.com/office/drawing/2014/main" id="{4D003BEF-B79B-4514-AC97-3184CD0DF049}"/>
                </a:ext>
              </a:extLst>
            </p:cNvPr>
            <p:cNvSpPr txBox="1"/>
            <p:nvPr/>
          </p:nvSpPr>
          <p:spPr>
            <a:xfrm>
              <a:off x="5936135" y="34221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1</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0" name="文本框 9">
              <a:extLst>
                <a:ext uri="{FF2B5EF4-FFF2-40B4-BE49-F238E27FC236}">
                  <a16:creationId xmlns:a16="http://schemas.microsoft.com/office/drawing/2014/main" id="{B1ECEA40-FF83-4551-8369-8AC8901A5BC5}"/>
                </a:ext>
              </a:extLst>
            </p:cNvPr>
            <p:cNvSpPr txBox="1"/>
            <p:nvPr/>
          </p:nvSpPr>
          <p:spPr>
            <a:xfrm>
              <a:off x="6635333" y="443065"/>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11" name="矩形 10">
              <a:extLst>
                <a:ext uri="{FF2B5EF4-FFF2-40B4-BE49-F238E27FC236}">
                  <a16:creationId xmlns:a16="http://schemas.microsoft.com/office/drawing/2014/main" id="{6FD237DF-03BF-460C-AC2A-B945862A582F}"/>
                </a:ext>
              </a:extLst>
            </p:cNvPr>
            <p:cNvSpPr/>
            <p:nvPr/>
          </p:nvSpPr>
          <p:spPr>
            <a:xfrm>
              <a:off x="6650573" y="854829"/>
              <a:ext cx="2671757" cy="369332"/>
            </a:xfrm>
            <a:prstGeom prst="rect">
              <a:avLst/>
            </a:prstGeom>
          </p:spPr>
          <p:txBody>
            <a:bodyPr wrap="none" lIns="0">
              <a:spAutoFit/>
            </a:bodyPr>
            <a:lstStyle/>
            <a:p>
              <a:r>
                <a:rPr lang="zh-CN" altLang="en-US" dirty="0"/>
                <a:t>Please enter your title here</a:t>
              </a:r>
            </a:p>
          </p:txBody>
        </p:sp>
      </p:grpSp>
      <p:grpSp>
        <p:nvGrpSpPr>
          <p:cNvPr id="46" name="组合 45">
            <a:extLst>
              <a:ext uri="{FF2B5EF4-FFF2-40B4-BE49-F238E27FC236}">
                <a16:creationId xmlns:a16="http://schemas.microsoft.com/office/drawing/2014/main" id="{6CBEB5BF-CB1F-453E-9C87-61E98A7D46A2}"/>
              </a:ext>
            </a:extLst>
          </p:cNvPr>
          <p:cNvGrpSpPr/>
          <p:nvPr/>
        </p:nvGrpSpPr>
        <p:grpSpPr>
          <a:xfrm>
            <a:off x="5936135" y="1375950"/>
            <a:ext cx="5154992" cy="1015663"/>
            <a:chOff x="5936135" y="1375950"/>
            <a:chExt cx="5154992" cy="1015663"/>
          </a:xfrm>
        </p:grpSpPr>
        <p:sp>
          <p:nvSpPr>
            <p:cNvPr id="14" name="文本框 13">
              <a:extLst>
                <a:ext uri="{FF2B5EF4-FFF2-40B4-BE49-F238E27FC236}">
                  <a16:creationId xmlns:a16="http://schemas.microsoft.com/office/drawing/2014/main" id="{86A456B3-A3DF-44D9-B094-78BF75C41AC9}"/>
                </a:ext>
              </a:extLst>
            </p:cNvPr>
            <p:cNvSpPr txBox="1"/>
            <p:nvPr/>
          </p:nvSpPr>
          <p:spPr>
            <a:xfrm>
              <a:off x="5936135" y="1375950"/>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2</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5" name="文本框 14">
              <a:extLst>
                <a:ext uri="{FF2B5EF4-FFF2-40B4-BE49-F238E27FC236}">
                  <a16:creationId xmlns:a16="http://schemas.microsoft.com/office/drawing/2014/main" id="{D93CA167-A77E-45CE-92A8-8CF88A34740E}"/>
                </a:ext>
              </a:extLst>
            </p:cNvPr>
            <p:cNvSpPr txBox="1"/>
            <p:nvPr/>
          </p:nvSpPr>
          <p:spPr>
            <a:xfrm>
              <a:off x="6635333" y="1476797"/>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16" name="矩形 15">
              <a:extLst>
                <a:ext uri="{FF2B5EF4-FFF2-40B4-BE49-F238E27FC236}">
                  <a16:creationId xmlns:a16="http://schemas.microsoft.com/office/drawing/2014/main" id="{795C979D-71A3-41CB-B13F-C9B2280EE0AC}"/>
                </a:ext>
              </a:extLst>
            </p:cNvPr>
            <p:cNvSpPr/>
            <p:nvPr/>
          </p:nvSpPr>
          <p:spPr>
            <a:xfrm>
              <a:off x="6650573" y="1888561"/>
              <a:ext cx="2671757" cy="369332"/>
            </a:xfrm>
            <a:prstGeom prst="rect">
              <a:avLst/>
            </a:prstGeom>
          </p:spPr>
          <p:txBody>
            <a:bodyPr wrap="none" lIns="0">
              <a:spAutoFit/>
            </a:bodyPr>
            <a:lstStyle/>
            <a:p>
              <a:r>
                <a:rPr lang="zh-CN" altLang="en-US" dirty="0"/>
                <a:t>Please enter your title here</a:t>
              </a:r>
            </a:p>
          </p:txBody>
        </p:sp>
      </p:grpSp>
      <p:grpSp>
        <p:nvGrpSpPr>
          <p:cNvPr id="47" name="组合 46">
            <a:extLst>
              <a:ext uri="{FF2B5EF4-FFF2-40B4-BE49-F238E27FC236}">
                <a16:creationId xmlns:a16="http://schemas.microsoft.com/office/drawing/2014/main" id="{5A719055-988E-4789-B55D-C223DCE82BB9}"/>
              </a:ext>
            </a:extLst>
          </p:cNvPr>
          <p:cNvGrpSpPr/>
          <p:nvPr/>
        </p:nvGrpSpPr>
        <p:grpSpPr>
          <a:xfrm>
            <a:off x="5936135" y="2409682"/>
            <a:ext cx="5154992" cy="1015663"/>
            <a:chOff x="5936135" y="2409682"/>
            <a:chExt cx="5154992" cy="1015663"/>
          </a:xfrm>
        </p:grpSpPr>
        <p:sp>
          <p:nvSpPr>
            <p:cNvPr id="18" name="文本框 17">
              <a:extLst>
                <a:ext uri="{FF2B5EF4-FFF2-40B4-BE49-F238E27FC236}">
                  <a16:creationId xmlns:a16="http://schemas.microsoft.com/office/drawing/2014/main" id="{5BEE7E90-23B6-46F5-A4D7-0E023A3800B1}"/>
                </a:ext>
              </a:extLst>
            </p:cNvPr>
            <p:cNvSpPr txBox="1"/>
            <p:nvPr/>
          </p:nvSpPr>
          <p:spPr>
            <a:xfrm>
              <a:off x="5936135" y="2409682"/>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3</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9" name="文本框 18">
              <a:extLst>
                <a:ext uri="{FF2B5EF4-FFF2-40B4-BE49-F238E27FC236}">
                  <a16:creationId xmlns:a16="http://schemas.microsoft.com/office/drawing/2014/main" id="{33475840-CF85-4258-B894-90A0ED33E232}"/>
                </a:ext>
              </a:extLst>
            </p:cNvPr>
            <p:cNvSpPr txBox="1"/>
            <p:nvPr/>
          </p:nvSpPr>
          <p:spPr>
            <a:xfrm>
              <a:off x="6635333" y="2510529"/>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0" name="矩形 19">
              <a:extLst>
                <a:ext uri="{FF2B5EF4-FFF2-40B4-BE49-F238E27FC236}">
                  <a16:creationId xmlns:a16="http://schemas.microsoft.com/office/drawing/2014/main" id="{0F7A1707-74B9-4F51-A045-0B2FF100DAFE}"/>
                </a:ext>
              </a:extLst>
            </p:cNvPr>
            <p:cNvSpPr/>
            <p:nvPr/>
          </p:nvSpPr>
          <p:spPr>
            <a:xfrm>
              <a:off x="6650573" y="2922293"/>
              <a:ext cx="2671757" cy="369332"/>
            </a:xfrm>
            <a:prstGeom prst="rect">
              <a:avLst/>
            </a:prstGeom>
          </p:spPr>
          <p:txBody>
            <a:bodyPr wrap="none" lIns="0">
              <a:spAutoFit/>
            </a:bodyPr>
            <a:lstStyle/>
            <a:p>
              <a:r>
                <a:rPr lang="zh-CN" altLang="en-US" dirty="0"/>
                <a:t>Please enter your title here</a:t>
              </a:r>
            </a:p>
          </p:txBody>
        </p:sp>
      </p:grpSp>
      <p:grpSp>
        <p:nvGrpSpPr>
          <p:cNvPr id="48" name="组合 47">
            <a:extLst>
              <a:ext uri="{FF2B5EF4-FFF2-40B4-BE49-F238E27FC236}">
                <a16:creationId xmlns:a16="http://schemas.microsoft.com/office/drawing/2014/main" id="{9E427CA5-F0CC-4F44-A684-03222A9C57AF}"/>
              </a:ext>
            </a:extLst>
          </p:cNvPr>
          <p:cNvGrpSpPr/>
          <p:nvPr/>
        </p:nvGrpSpPr>
        <p:grpSpPr>
          <a:xfrm>
            <a:off x="5936135" y="3443414"/>
            <a:ext cx="5154992" cy="1015663"/>
            <a:chOff x="5936135" y="3443414"/>
            <a:chExt cx="5154992" cy="1015663"/>
          </a:xfrm>
        </p:grpSpPr>
        <p:sp>
          <p:nvSpPr>
            <p:cNvPr id="22" name="文本框 21">
              <a:extLst>
                <a:ext uri="{FF2B5EF4-FFF2-40B4-BE49-F238E27FC236}">
                  <a16:creationId xmlns:a16="http://schemas.microsoft.com/office/drawing/2014/main" id="{0CEF4A6E-EBAC-4824-AB95-2B42184EDFB9}"/>
                </a:ext>
              </a:extLst>
            </p:cNvPr>
            <p:cNvSpPr txBox="1"/>
            <p:nvPr/>
          </p:nvSpPr>
          <p:spPr>
            <a:xfrm>
              <a:off x="5936135" y="3443414"/>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4</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23" name="文本框 22">
              <a:extLst>
                <a:ext uri="{FF2B5EF4-FFF2-40B4-BE49-F238E27FC236}">
                  <a16:creationId xmlns:a16="http://schemas.microsoft.com/office/drawing/2014/main" id="{04CD1523-B7DC-4362-89D1-9088F84B42CE}"/>
                </a:ext>
              </a:extLst>
            </p:cNvPr>
            <p:cNvSpPr txBox="1"/>
            <p:nvPr/>
          </p:nvSpPr>
          <p:spPr>
            <a:xfrm>
              <a:off x="6635333" y="3544261"/>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4" name="矩形 23">
              <a:extLst>
                <a:ext uri="{FF2B5EF4-FFF2-40B4-BE49-F238E27FC236}">
                  <a16:creationId xmlns:a16="http://schemas.microsoft.com/office/drawing/2014/main" id="{14B83295-5FA3-4D41-8F9B-918680574A02}"/>
                </a:ext>
              </a:extLst>
            </p:cNvPr>
            <p:cNvSpPr/>
            <p:nvPr/>
          </p:nvSpPr>
          <p:spPr>
            <a:xfrm>
              <a:off x="6650573" y="3956025"/>
              <a:ext cx="2671757" cy="369332"/>
            </a:xfrm>
            <a:prstGeom prst="rect">
              <a:avLst/>
            </a:prstGeom>
          </p:spPr>
          <p:txBody>
            <a:bodyPr wrap="none" lIns="0">
              <a:spAutoFit/>
            </a:bodyPr>
            <a:lstStyle/>
            <a:p>
              <a:r>
                <a:rPr lang="zh-CN" altLang="en-US" dirty="0"/>
                <a:t>Please enter your title here</a:t>
              </a:r>
            </a:p>
          </p:txBody>
        </p:sp>
      </p:grpSp>
      <p:grpSp>
        <p:nvGrpSpPr>
          <p:cNvPr id="49" name="组合 48">
            <a:extLst>
              <a:ext uri="{FF2B5EF4-FFF2-40B4-BE49-F238E27FC236}">
                <a16:creationId xmlns:a16="http://schemas.microsoft.com/office/drawing/2014/main" id="{B09EB3F4-23C1-4E71-BB6B-C68996684AF8}"/>
              </a:ext>
            </a:extLst>
          </p:cNvPr>
          <p:cNvGrpSpPr/>
          <p:nvPr/>
        </p:nvGrpSpPr>
        <p:grpSpPr>
          <a:xfrm>
            <a:off x="5936135" y="4477146"/>
            <a:ext cx="5154992" cy="1015663"/>
            <a:chOff x="5936135" y="4477146"/>
            <a:chExt cx="5154992" cy="1015663"/>
          </a:xfrm>
        </p:grpSpPr>
        <p:sp>
          <p:nvSpPr>
            <p:cNvPr id="26" name="文本框 25">
              <a:extLst>
                <a:ext uri="{FF2B5EF4-FFF2-40B4-BE49-F238E27FC236}">
                  <a16:creationId xmlns:a16="http://schemas.microsoft.com/office/drawing/2014/main" id="{403A4B1C-0299-4D86-A4A1-90F863B10393}"/>
                </a:ext>
              </a:extLst>
            </p:cNvPr>
            <p:cNvSpPr txBox="1"/>
            <p:nvPr/>
          </p:nvSpPr>
          <p:spPr>
            <a:xfrm>
              <a:off x="5936135" y="4477146"/>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5</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90E01A19-41B6-46B0-9845-323269133A86}"/>
                </a:ext>
              </a:extLst>
            </p:cNvPr>
            <p:cNvSpPr txBox="1"/>
            <p:nvPr/>
          </p:nvSpPr>
          <p:spPr>
            <a:xfrm>
              <a:off x="6635333" y="4577993"/>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8" name="矩形 27">
              <a:extLst>
                <a:ext uri="{FF2B5EF4-FFF2-40B4-BE49-F238E27FC236}">
                  <a16:creationId xmlns:a16="http://schemas.microsoft.com/office/drawing/2014/main" id="{2BC66F95-C61F-407B-BB17-06B500D9B474}"/>
                </a:ext>
              </a:extLst>
            </p:cNvPr>
            <p:cNvSpPr/>
            <p:nvPr/>
          </p:nvSpPr>
          <p:spPr>
            <a:xfrm>
              <a:off x="6650573" y="4989757"/>
              <a:ext cx="2671757" cy="369332"/>
            </a:xfrm>
            <a:prstGeom prst="rect">
              <a:avLst/>
            </a:prstGeom>
          </p:spPr>
          <p:txBody>
            <a:bodyPr wrap="none" lIns="0">
              <a:spAutoFit/>
            </a:bodyPr>
            <a:lstStyle/>
            <a:p>
              <a:r>
                <a:rPr lang="zh-CN" altLang="en-US" dirty="0"/>
                <a:t>Please enter your title here</a:t>
              </a:r>
            </a:p>
          </p:txBody>
        </p:sp>
      </p:grpSp>
      <p:pic>
        <p:nvPicPr>
          <p:cNvPr id="35" name="图片占位符 34" descr="图片包含 户外, 天空, 建筑物, 道路&#10;&#10;自动生成的说明">
            <a:extLst>
              <a:ext uri="{FF2B5EF4-FFF2-40B4-BE49-F238E27FC236}">
                <a16:creationId xmlns:a16="http://schemas.microsoft.com/office/drawing/2014/main" id="{6CFD0A6A-C00F-403D-B1A1-D343B132787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grpSp>
        <p:nvGrpSpPr>
          <p:cNvPr id="50" name="组合 49">
            <a:extLst>
              <a:ext uri="{FF2B5EF4-FFF2-40B4-BE49-F238E27FC236}">
                <a16:creationId xmlns:a16="http://schemas.microsoft.com/office/drawing/2014/main" id="{33BE7DC1-90C0-4697-973F-A650BA18EB7E}"/>
              </a:ext>
            </a:extLst>
          </p:cNvPr>
          <p:cNvGrpSpPr/>
          <p:nvPr/>
        </p:nvGrpSpPr>
        <p:grpSpPr>
          <a:xfrm>
            <a:off x="5936135" y="5510877"/>
            <a:ext cx="5154992" cy="1015663"/>
            <a:chOff x="5936135" y="5510877"/>
            <a:chExt cx="5154992" cy="1015663"/>
          </a:xfrm>
        </p:grpSpPr>
        <p:sp>
          <p:nvSpPr>
            <p:cNvPr id="30" name="文本框 29">
              <a:extLst>
                <a:ext uri="{FF2B5EF4-FFF2-40B4-BE49-F238E27FC236}">
                  <a16:creationId xmlns:a16="http://schemas.microsoft.com/office/drawing/2014/main" id="{A5EFEBC9-50E9-4CA4-8C11-A559D4CEB2ED}"/>
                </a:ext>
              </a:extLst>
            </p:cNvPr>
            <p:cNvSpPr txBox="1"/>
            <p:nvPr/>
          </p:nvSpPr>
          <p:spPr>
            <a:xfrm>
              <a:off x="5936135" y="5510877"/>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6</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1" name="文本框 30">
              <a:extLst>
                <a:ext uri="{FF2B5EF4-FFF2-40B4-BE49-F238E27FC236}">
                  <a16:creationId xmlns:a16="http://schemas.microsoft.com/office/drawing/2014/main" id="{9F05BD35-DFEB-459A-B06C-AD2A5FCAC513}"/>
                </a:ext>
              </a:extLst>
            </p:cNvPr>
            <p:cNvSpPr txBox="1"/>
            <p:nvPr/>
          </p:nvSpPr>
          <p:spPr>
            <a:xfrm>
              <a:off x="6635333" y="5611724"/>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2" name="矩形 31">
              <a:extLst>
                <a:ext uri="{FF2B5EF4-FFF2-40B4-BE49-F238E27FC236}">
                  <a16:creationId xmlns:a16="http://schemas.microsoft.com/office/drawing/2014/main" id="{EEFEB228-E036-4312-9CBD-5629625161A6}"/>
                </a:ext>
              </a:extLst>
            </p:cNvPr>
            <p:cNvSpPr/>
            <p:nvPr/>
          </p:nvSpPr>
          <p:spPr>
            <a:xfrm>
              <a:off x="6650573" y="6023488"/>
              <a:ext cx="2671757" cy="369332"/>
            </a:xfrm>
            <a:prstGeom prst="rect">
              <a:avLst/>
            </a:prstGeom>
          </p:spPr>
          <p:txBody>
            <a:bodyPr wrap="none" lIns="0">
              <a:spAutoFit/>
            </a:bodyPr>
            <a:lstStyle/>
            <a:p>
              <a:r>
                <a:rPr lang="zh-CN" altLang="en-US" dirty="0"/>
                <a:t>Please enter your title here</a:t>
              </a:r>
            </a:p>
          </p:txBody>
        </p:sp>
      </p:grpSp>
      <p:cxnSp>
        <p:nvCxnSpPr>
          <p:cNvPr id="41" name="直接连接符 40">
            <a:extLst>
              <a:ext uri="{FF2B5EF4-FFF2-40B4-BE49-F238E27FC236}">
                <a16:creationId xmlns:a16="http://schemas.microsoft.com/office/drawing/2014/main" id="{CA9AC864-F551-4541-A265-DFD62DB5F30E}"/>
              </a:ext>
            </a:extLst>
          </p:cNvPr>
          <p:cNvCxnSpPr>
            <a:cxnSpLocks/>
            <a:endCxn id="42" idx="1"/>
          </p:cNvCxnSpPr>
          <p:nvPr/>
        </p:nvCxnSpPr>
        <p:spPr>
          <a:xfrm>
            <a:off x="4097287"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8137C333-2312-4851-9455-32DBCF9E83CD}"/>
              </a:ext>
            </a:extLst>
          </p:cNvPr>
          <p:cNvSpPr/>
          <p:nvPr/>
        </p:nvSpPr>
        <p:spPr>
          <a:xfrm rot="5400000">
            <a:off x="2795914"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27097DE6-C6D3-4A5F-ABA3-8A0B96E743A1}"/>
              </a:ext>
            </a:extLst>
          </p:cNvPr>
          <p:cNvCxnSpPr>
            <a:cxnSpLocks/>
          </p:cNvCxnSpPr>
          <p:nvPr/>
        </p:nvCxnSpPr>
        <p:spPr>
          <a:xfrm flipH="1">
            <a:off x="4067793" y="4730373"/>
            <a:ext cx="2" cy="2127629"/>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385E6FA4-8EC2-4915-972D-C4A9CF1FCAC5}"/>
              </a:ext>
            </a:extLst>
          </p:cNvPr>
          <p:cNvSpPr txBox="1"/>
          <p:nvPr/>
        </p:nvSpPr>
        <p:spPr>
          <a:xfrm>
            <a:off x="3664782" y="2568244"/>
            <a:ext cx="923330" cy="1687011"/>
          </a:xfrm>
          <a:prstGeom prst="rect">
            <a:avLst/>
          </a:prstGeom>
          <a:noFill/>
        </p:spPr>
        <p:txBody>
          <a:bodyPr vert="eaVert" wrap="square" rtlCol="0">
            <a:spAutoFit/>
          </a:bodyPr>
          <a:lstStyle/>
          <a:p>
            <a:pPr algn="dist"/>
            <a:r>
              <a:rPr lang="zh-CN" altLang="en-US" sz="4800" dirty="0">
                <a:solidFill>
                  <a:schemeClr val="bg1"/>
                </a:solidFill>
                <a:latin typeface="+mj-ea"/>
                <a:ea typeface="+mj-ea"/>
              </a:rPr>
              <a:t>目录</a:t>
            </a:r>
          </a:p>
        </p:txBody>
      </p:sp>
    </p:spTree>
    <p:extLst>
      <p:ext uri="{BB962C8B-B14F-4D97-AF65-F5344CB8AC3E}">
        <p14:creationId xmlns:p14="http://schemas.microsoft.com/office/powerpoint/2010/main" val="2297522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C6A48CF1-2908-4E7D-B689-1EC937F592BC}"/>
              </a:ext>
            </a:extLst>
          </p:cNvPr>
          <p:cNvGraphicFramePr/>
          <p:nvPr>
            <p:extLst>
              <p:ext uri="{D42A27DB-BD31-4B8C-83A1-F6EECF244321}">
                <p14:modId xmlns:p14="http://schemas.microsoft.com/office/powerpoint/2010/main" val="1189104802"/>
              </p:ext>
            </p:extLst>
          </p:nvPr>
        </p:nvGraphicFramePr>
        <p:xfrm>
          <a:off x="648447" y="1142878"/>
          <a:ext cx="10870453" cy="2876675"/>
        </p:xfrm>
        <a:graphic>
          <a:graphicData uri="http://schemas.openxmlformats.org/drawingml/2006/chart">
            <c:chart xmlns:c="http://schemas.openxmlformats.org/drawingml/2006/chart" xmlns:r="http://schemas.openxmlformats.org/officeDocument/2006/relationships" r:id="rId2"/>
          </a:graphicData>
        </a:graphic>
      </p:graphicFrame>
      <p:sp>
        <p:nvSpPr>
          <p:cNvPr id="50" name="平行四边形 49">
            <a:extLst>
              <a:ext uri="{FF2B5EF4-FFF2-40B4-BE49-F238E27FC236}">
                <a16:creationId xmlns:a16="http://schemas.microsoft.com/office/drawing/2014/main" id="{7178EB57-A203-467B-BC19-DBAAEC0DF1D1}"/>
              </a:ext>
            </a:extLst>
          </p:cNvPr>
          <p:cNvSpPr/>
          <p:nvPr/>
        </p:nvSpPr>
        <p:spPr>
          <a:xfrm>
            <a:off x="2893187" y="4511532"/>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2FD2587-C8E0-4059-80C6-85CBEDB47CFA}"/>
              </a:ext>
            </a:extLst>
          </p:cNvPr>
          <p:cNvSpPr txBox="1"/>
          <p:nvPr/>
        </p:nvSpPr>
        <p:spPr>
          <a:xfrm>
            <a:off x="2319191" y="4207786"/>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52" name="文本框 51">
            <a:extLst>
              <a:ext uri="{FF2B5EF4-FFF2-40B4-BE49-F238E27FC236}">
                <a16:creationId xmlns:a16="http://schemas.microsoft.com/office/drawing/2014/main" id="{BD4BC2FE-6B9C-4E69-B437-4A1FBF52A24A}"/>
              </a:ext>
            </a:extLst>
          </p:cNvPr>
          <p:cNvSpPr txBox="1"/>
          <p:nvPr/>
        </p:nvSpPr>
        <p:spPr>
          <a:xfrm>
            <a:off x="967195" y="4731006"/>
            <a:ext cx="6039743" cy="1258165"/>
          </a:xfrm>
          <a:prstGeom prst="rect">
            <a:avLst/>
          </a:prstGeom>
          <a:noFill/>
        </p:spPr>
        <p:txBody>
          <a:bodyPr wrap="square" rtlCol="0">
            <a:spAutoFit/>
          </a:bodyPr>
          <a:lstStyle/>
          <a:p>
            <a:pPr>
              <a:lnSpc>
                <a:spcPct val="130000"/>
              </a:lnSpc>
            </a:pPr>
            <a:r>
              <a:rPr lang="zh-CN" altLang="en-US" sz="2000" dirty="0">
                <a:latin typeface="+mn-ea"/>
              </a:rPr>
              <a:t>输入该数据解释说明文字  输入该数据解释</a:t>
            </a:r>
            <a:endParaRPr lang="en-US" altLang="zh-CN" sz="2000" dirty="0">
              <a:latin typeface="+mn-ea"/>
            </a:endParaRPr>
          </a:p>
          <a:p>
            <a:pPr>
              <a:lnSpc>
                <a:spcPct val="130000"/>
              </a:lnSpc>
            </a:pPr>
            <a:r>
              <a:rPr lang="zh-CN" altLang="en-US" sz="2000" dirty="0">
                <a:latin typeface="+mn-ea"/>
              </a:rPr>
              <a:t>输入该数据解释说明文字  输入该数据解释</a:t>
            </a:r>
            <a:endParaRPr lang="en-US" altLang="zh-CN" sz="2000" dirty="0">
              <a:latin typeface="+mn-ea"/>
            </a:endParaRPr>
          </a:p>
          <a:p>
            <a:pPr>
              <a:lnSpc>
                <a:spcPct val="130000"/>
              </a:lnSpc>
            </a:pPr>
            <a:r>
              <a:rPr lang="zh-CN" altLang="en-US" sz="2000" dirty="0">
                <a:latin typeface="+mn-ea"/>
              </a:rPr>
              <a:t>输入该数据解释说明文字  输入该数据解释</a:t>
            </a:r>
            <a:endParaRPr lang="en-US" altLang="zh-CN" sz="2000" dirty="0">
              <a:latin typeface="+mn-ea"/>
            </a:endParaRPr>
          </a:p>
        </p:txBody>
      </p:sp>
      <p:sp>
        <p:nvSpPr>
          <p:cNvPr id="53" name="平行四边形 52">
            <a:extLst>
              <a:ext uri="{FF2B5EF4-FFF2-40B4-BE49-F238E27FC236}">
                <a16:creationId xmlns:a16="http://schemas.microsoft.com/office/drawing/2014/main" id="{3110AD0B-C55D-4F6E-809F-CC9DBE7E6034}"/>
              </a:ext>
            </a:extLst>
          </p:cNvPr>
          <p:cNvSpPr/>
          <p:nvPr/>
        </p:nvSpPr>
        <p:spPr>
          <a:xfrm>
            <a:off x="8154930" y="4511532"/>
            <a:ext cx="1768805"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B3C301B4-CBDE-4CF9-94F3-69D1597DA3AC}"/>
              </a:ext>
            </a:extLst>
          </p:cNvPr>
          <p:cNvSpPr txBox="1"/>
          <p:nvPr/>
        </p:nvSpPr>
        <p:spPr>
          <a:xfrm>
            <a:off x="7580934" y="4207786"/>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55" name="文本框 54">
            <a:extLst>
              <a:ext uri="{FF2B5EF4-FFF2-40B4-BE49-F238E27FC236}">
                <a16:creationId xmlns:a16="http://schemas.microsoft.com/office/drawing/2014/main" id="{926839EE-3FED-40C9-BB84-2142A0F44857}"/>
              </a:ext>
            </a:extLst>
          </p:cNvPr>
          <p:cNvSpPr txBox="1"/>
          <p:nvPr/>
        </p:nvSpPr>
        <p:spPr>
          <a:xfrm>
            <a:off x="6379573" y="4731006"/>
            <a:ext cx="6039743" cy="1258165"/>
          </a:xfrm>
          <a:prstGeom prst="rect">
            <a:avLst/>
          </a:prstGeom>
          <a:noFill/>
        </p:spPr>
        <p:txBody>
          <a:bodyPr wrap="square" rtlCol="0">
            <a:spAutoFit/>
          </a:bodyPr>
          <a:lstStyle/>
          <a:p>
            <a:pPr>
              <a:lnSpc>
                <a:spcPct val="130000"/>
              </a:lnSpc>
            </a:pPr>
            <a:r>
              <a:rPr lang="zh-CN" altLang="en-US" sz="2000" dirty="0">
                <a:latin typeface="+mn-ea"/>
              </a:rPr>
              <a:t>输入该数据解释说明文字  输入该数据解释</a:t>
            </a:r>
            <a:endParaRPr lang="en-US" altLang="zh-CN" sz="2000" dirty="0">
              <a:latin typeface="+mn-ea"/>
            </a:endParaRPr>
          </a:p>
          <a:p>
            <a:pPr>
              <a:lnSpc>
                <a:spcPct val="130000"/>
              </a:lnSpc>
            </a:pPr>
            <a:r>
              <a:rPr lang="zh-CN" altLang="en-US" sz="2000" dirty="0">
                <a:latin typeface="+mn-ea"/>
              </a:rPr>
              <a:t>输入该数据解释说明文字  输入该数据解释</a:t>
            </a:r>
            <a:endParaRPr lang="en-US" altLang="zh-CN" sz="2000" dirty="0">
              <a:latin typeface="+mn-ea"/>
            </a:endParaRPr>
          </a:p>
          <a:p>
            <a:pPr>
              <a:lnSpc>
                <a:spcPct val="130000"/>
              </a:lnSpc>
            </a:pPr>
            <a:r>
              <a:rPr lang="zh-CN" altLang="en-US" sz="2000" dirty="0">
                <a:latin typeface="+mn-ea"/>
              </a:rPr>
              <a:t>输入该数据解释说明文字  输入该数据解释</a:t>
            </a:r>
            <a:endParaRPr lang="en-US" altLang="zh-CN" sz="2000" dirty="0">
              <a:latin typeface="+mn-ea"/>
            </a:endParaRPr>
          </a:p>
        </p:txBody>
      </p:sp>
      <p:sp>
        <p:nvSpPr>
          <p:cNvPr id="5" name="文本占位符 4">
            <a:extLst>
              <a:ext uri="{FF2B5EF4-FFF2-40B4-BE49-F238E27FC236}">
                <a16:creationId xmlns:a16="http://schemas.microsoft.com/office/drawing/2014/main" id="{20DECD11-4FCC-4EB0-8F00-8EE310D64C94}"/>
              </a:ext>
            </a:extLst>
          </p:cNvPr>
          <p:cNvSpPr>
            <a:spLocks noGrp="1"/>
          </p:cNvSpPr>
          <p:nvPr>
            <p:ph type="body" idx="13"/>
          </p:nvPr>
        </p:nvSpPr>
        <p:spPr>
          <a:xfrm>
            <a:off x="1097899" y="253874"/>
            <a:ext cx="1580948" cy="605909"/>
          </a:xfrm>
        </p:spPr>
        <p:txBody>
          <a:bodyPr/>
          <a:lstStyle/>
          <a:p>
            <a:r>
              <a:rPr lang="zh-CN" altLang="en-US" dirty="0"/>
              <a:t>柱状图</a:t>
            </a:r>
          </a:p>
        </p:txBody>
      </p:sp>
    </p:spTree>
    <p:extLst>
      <p:ext uri="{BB962C8B-B14F-4D97-AF65-F5344CB8AC3E}">
        <p14:creationId xmlns:p14="http://schemas.microsoft.com/office/powerpoint/2010/main" val="3220400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图表 49">
            <a:extLst>
              <a:ext uri="{FF2B5EF4-FFF2-40B4-BE49-F238E27FC236}">
                <a16:creationId xmlns:a16="http://schemas.microsoft.com/office/drawing/2014/main" id="{53240FC5-9CF2-42B8-ABF7-D9C122F79481}"/>
              </a:ext>
            </a:extLst>
          </p:cNvPr>
          <p:cNvGraphicFramePr/>
          <p:nvPr>
            <p:extLst>
              <p:ext uri="{D42A27DB-BD31-4B8C-83A1-F6EECF244321}">
                <p14:modId xmlns:p14="http://schemas.microsoft.com/office/powerpoint/2010/main" val="124377952"/>
              </p:ext>
            </p:extLst>
          </p:nvPr>
        </p:nvGraphicFramePr>
        <p:xfrm>
          <a:off x="660400" y="1788445"/>
          <a:ext cx="5230664" cy="4349381"/>
        </p:xfrm>
        <a:graphic>
          <a:graphicData uri="http://schemas.openxmlformats.org/drawingml/2006/chart">
            <c:chart xmlns:c="http://schemas.openxmlformats.org/drawingml/2006/chart" xmlns:r="http://schemas.openxmlformats.org/officeDocument/2006/relationships" r:id="rId2"/>
          </a:graphicData>
        </a:graphic>
      </p:graphicFrame>
      <p:sp>
        <p:nvSpPr>
          <p:cNvPr id="51" name="文本框 50">
            <a:extLst>
              <a:ext uri="{FF2B5EF4-FFF2-40B4-BE49-F238E27FC236}">
                <a16:creationId xmlns:a16="http://schemas.microsoft.com/office/drawing/2014/main" id="{8557EB31-821B-4C55-8028-E0E0BF26E73B}"/>
              </a:ext>
            </a:extLst>
          </p:cNvPr>
          <p:cNvSpPr txBox="1"/>
          <p:nvPr/>
        </p:nvSpPr>
        <p:spPr>
          <a:xfrm>
            <a:off x="1852262" y="1192472"/>
            <a:ext cx="3125164" cy="400110"/>
          </a:xfrm>
          <a:prstGeom prst="rect">
            <a:avLst/>
          </a:prstGeom>
          <a:noFill/>
        </p:spPr>
        <p:txBody>
          <a:bodyPr wrap="square" rtlCol="0">
            <a:spAutoFit/>
          </a:bodyPr>
          <a:lstStyle/>
          <a:p>
            <a:pPr algn="ctr"/>
            <a:r>
              <a:rPr lang="zh-CN" altLang="en-US" sz="2000" dirty="0">
                <a:latin typeface="+mj-ea"/>
                <a:ea typeface="+mj-ea"/>
              </a:rPr>
              <a:t>输入图表名</a:t>
            </a:r>
          </a:p>
        </p:txBody>
      </p:sp>
      <p:cxnSp>
        <p:nvCxnSpPr>
          <p:cNvPr id="48" name="直接连接符 47">
            <a:extLst>
              <a:ext uri="{FF2B5EF4-FFF2-40B4-BE49-F238E27FC236}">
                <a16:creationId xmlns:a16="http://schemas.microsoft.com/office/drawing/2014/main" id="{E4E4DCC9-09FE-4739-B416-CB1A54D15C8F}"/>
              </a:ext>
            </a:extLst>
          </p:cNvPr>
          <p:cNvCxnSpPr/>
          <p:nvPr/>
        </p:nvCxnSpPr>
        <p:spPr>
          <a:xfrm>
            <a:off x="6096000" y="1944547"/>
            <a:ext cx="0" cy="3819645"/>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1A64C53E-9BC8-43FD-9F04-793F996E69F6}"/>
              </a:ext>
            </a:extLst>
          </p:cNvPr>
          <p:cNvSpPr/>
          <p:nvPr/>
        </p:nvSpPr>
        <p:spPr>
          <a:xfrm>
            <a:off x="6709157" y="1944547"/>
            <a:ext cx="610806" cy="610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8E171C41-CD65-4A42-93F3-BB9C9B3F7ED7}"/>
              </a:ext>
            </a:extLst>
          </p:cNvPr>
          <p:cNvSpPr/>
          <p:nvPr/>
        </p:nvSpPr>
        <p:spPr>
          <a:xfrm>
            <a:off x="6709157" y="3404626"/>
            <a:ext cx="610806" cy="6108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8FD4298-0D73-4744-8EBB-29A41C042FEF}"/>
              </a:ext>
            </a:extLst>
          </p:cNvPr>
          <p:cNvSpPr/>
          <p:nvPr/>
        </p:nvSpPr>
        <p:spPr>
          <a:xfrm>
            <a:off x="6709157" y="4864705"/>
            <a:ext cx="610806" cy="6108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13B750E1-5C3C-4253-ABF6-5903A0641A17}"/>
              </a:ext>
            </a:extLst>
          </p:cNvPr>
          <p:cNvSpPr txBox="1"/>
          <p:nvPr/>
        </p:nvSpPr>
        <p:spPr>
          <a:xfrm>
            <a:off x="7579368" y="1585613"/>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53" name="文本框 52">
            <a:extLst>
              <a:ext uri="{FF2B5EF4-FFF2-40B4-BE49-F238E27FC236}">
                <a16:creationId xmlns:a16="http://schemas.microsoft.com/office/drawing/2014/main" id="{A77EBF4F-C412-4F87-93C2-80E8293A10CC}"/>
              </a:ext>
            </a:extLst>
          </p:cNvPr>
          <p:cNvSpPr txBox="1"/>
          <p:nvPr/>
        </p:nvSpPr>
        <p:spPr>
          <a:xfrm>
            <a:off x="7579368" y="2059870"/>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67" name="文本框 66">
            <a:extLst>
              <a:ext uri="{FF2B5EF4-FFF2-40B4-BE49-F238E27FC236}">
                <a16:creationId xmlns:a16="http://schemas.microsoft.com/office/drawing/2014/main" id="{8619E3E7-68DF-406A-99D2-CA75E067CD9F}"/>
              </a:ext>
            </a:extLst>
          </p:cNvPr>
          <p:cNvSpPr txBox="1"/>
          <p:nvPr/>
        </p:nvSpPr>
        <p:spPr>
          <a:xfrm>
            <a:off x="7579368" y="2997554"/>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68" name="文本框 67">
            <a:extLst>
              <a:ext uri="{FF2B5EF4-FFF2-40B4-BE49-F238E27FC236}">
                <a16:creationId xmlns:a16="http://schemas.microsoft.com/office/drawing/2014/main" id="{C082B108-C0A1-4462-95F8-A961616ECB75}"/>
              </a:ext>
            </a:extLst>
          </p:cNvPr>
          <p:cNvSpPr txBox="1"/>
          <p:nvPr/>
        </p:nvSpPr>
        <p:spPr>
          <a:xfrm>
            <a:off x="7579368" y="3471811"/>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70" name="文本框 69">
            <a:extLst>
              <a:ext uri="{FF2B5EF4-FFF2-40B4-BE49-F238E27FC236}">
                <a16:creationId xmlns:a16="http://schemas.microsoft.com/office/drawing/2014/main" id="{CA59D9A2-B749-4359-A39F-458C4FC96D35}"/>
              </a:ext>
            </a:extLst>
          </p:cNvPr>
          <p:cNvSpPr txBox="1"/>
          <p:nvPr/>
        </p:nvSpPr>
        <p:spPr>
          <a:xfrm>
            <a:off x="7579368" y="4427541"/>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71" name="文本框 70">
            <a:extLst>
              <a:ext uri="{FF2B5EF4-FFF2-40B4-BE49-F238E27FC236}">
                <a16:creationId xmlns:a16="http://schemas.microsoft.com/office/drawing/2014/main" id="{423DB658-0329-433D-9399-D052ECB92D69}"/>
              </a:ext>
            </a:extLst>
          </p:cNvPr>
          <p:cNvSpPr txBox="1"/>
          <p:nvPr/>
        </p:nvSpPr>
        <p:spPr>
          <a:xfrm>
            <a:off x="7579368" y="4901798"/>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4" name="文本占位符 3">
            <a:extLst>
              <a:ext uri="{FF2B5EF4-FFF2-40B4-BE49-F238E27FC236}">
                <a16:creationId xmlns:a16="http://schemas.microsoft.com/office/drawing/2014/main" id="{F63904E8-F1F2-434B-9432-2F2A96F15227}"/>
              </a:ext>
            </a:extLst>
          </p:cNvPr>
          <p:cNvSpPr>
            <a:spLocks noGrp="1"/>
          </p:cNvSpPr>
          <p:nvPr>
            <p:ph type="body" idx="13"/>
          </p:nvPr>
        </p:nvSpPr>
        <p:spPr>
          <a:xfrm>
            <a:off x="1097899" y="253874"/>
            <a:ext cx="1580948" cy="605909"/>
          </a:xfrm>
        </p:spPr>
        <p:txBody>
          <a:bodyPr/>
          <a:lstStyle/>
          <a:p>
            <a:r>
              <a:rPr lang="zh-CN" altLang="en-US" dirty="0"/>
              <a:t>柱状图</a:t>
            </a:r>
          </a:p>
        </p:txBody>
      </p:sp>
      <p:sp>
        <p:nvSpPr>
          <p:cNvPr id="114" name="ebook_274884">
            <a:extLst>
              <a:ext uri="{FF2B5EF4-FFF2-40B4-BE49-F238E27FC236}">
                <a16:creationId xmlns:a16="http://schemas.microsoft.com/office/drawing/2014/main" id="{BEB91F5E-E5AA-4AB2-AB06-05A9DDB89666}"/>
              </a:ext>
            </a:extLst>
          </p:cNvPr>
          <p:cNvSpPr>
            <a:spLocks noChangeAspect="1"/>
          </p:cNvSpPr>
          <p:nvPr/>
        </p:nvSpPr>
        <p:spPr bwMode="auto">
          <a:xfrm>
            <a:off x="6783307" y="3549809"/>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pic>
        <p:nvPicPr>
          <p:cNvPr id="115" name="图形 114" descr="握手">
            <a:extLst>
              <a:ext uri="{FF2B5EF4-FFF2-40B4-BE49-F238E27FC236}">
                <a16:creationId xmlns:a16="http://schemas.microsoft.com/office/drawing/2014/main" id="{BB9A8EED-7649-42B2-BBB8-4C46FDB79AC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3900" y="4899448"/>
            <a:ext cx="541320" cy="541320"/>
          </a:xfrm>
          <a:prstGeom prst="rect">
            <a:avLst/>
          </a:prstGeom>
        </p:spPr>
      </p:pic>
      <p:pic>
        <p:nvPicPr>
          <p:cNvPr id="116" name="图形 115" descr="黑板">
            <a:extLst>
              <a:ext uri="{FF2B5EF4-FFF2-40B4-BE49-F238E27FC236}">
                <a16:creationId xmlns:a16="http://schemas.microsoft.com/office/drawing/2014/main" id="{12B2886A-C82C-4C4A-84C7-6B5723F2E4D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84199" y="2019589"/>
            <a:ext cx="460722" cy="460722"/>
          </a:xfrm>
          <a:prstGeom prst="rect">
            <a:avLst/>
          </a:prstGeom>
        </p:spPr>
      </p:pic>
    </p:spTree>
    <p:extLst>
      <p:ext uri="{BB962C8B-B14F-4D97-AF65-F5344CB8AC3E}">
        <p14:creationId xmlns:p14="http://schemas.microsoft.com/office/powerpoint/2010/main" val="1720900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C6E02EB1-33C4-4FB5-B77A-C870C91C1C87}"/>
              </a:ext>
            </a:extLst>
          </p:cNvPr>
          <p:cNvGraphicFramePr/>
          <p:nvPr>
            <p:extLst>
              <p:ext uri="{D42A27DB-BD31-4B8C-83A1-F6EECF244321}">
                <p14:modId xmlns:p14="http://schemas.microsoft.com/office/powerpoint/2010/main" val="928815673"/>
              </p:ext>
            </p:extLst>
          </p:nvPr>
        </p:nvGraphicFramePr>
        <p:xfrm>
          <a:off x="660400" y="1114417"/>
          <a:ext cx="10858499" cy="2774050"/>
        </p:xfrm>
        <a:graphic>
          <a:graphicData uri="http://schemas.openxmlformats.org/drawingml/2006/chart">
            <c:chart xmlns:c="http://schemas.openxmlformats.org/drawingml/2006/chart" xmlns:r="http://schemas.openxmlformats.org/officeDocument/2006/relationships" r:id="rId2"/>
          </a:graphicData>
        </a:graphic>
      </p:graphicFrame>
      <p:sp>
        <p:nvSpPr>
          <p:cNvPr id="48" name="平行四边形 47">
            <a:extLst>
              <a:ext uri="{FF2B5EF4-FFF2-40B4-BE49-F238E27FC236}">
                <a16:creationId xmlns:a16="http://schemas.microsoft.com/office/drawing/2014/main" id="{2112E50F-5AD4-4ECD-A858-2A0870BD9B0F}"/>
              </a:ext>
            </a:extLst>
          </p:cNvPr>
          <p:cNvSpPr/>
          <p:nvPr/>
        </p:nvSpPr>
        <p:spPr>
          <a:xfrm>
            <a:off x="2051284" y="4511532"/>
            <a:ext cx="1442593"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1FF3A3BF-7E91-4439-9D44-6119BF918AB5}"/>
              </a:ext>
            </a:extLst>
          </p:cNvPr>
          <p:cNvSpPr txBox="1"/>
          <p:nvPr/>
        </p:nvSpPr>
        <p:spPr>
          <a:xfrm>
            <a:off x="1477288" y="4207786"/>
            <a:ext cx="2100409" cy="523220"/>
          </a:xfrm>
          <a:prstGeom prst="rect">
            <a:avLst/>
          </a:prstGeom>
          <a:noFill/>
        </p:spPr>
        <p:txBody>
          <a:bodyPr wrap="square" rtlCol="0">
            <a:spAutoFit/>
          </a:bodyPr>
          <a:lstStyle/>
          <a:p>
            <a:r>
              <a:rPr lang="zh-CN" altLang="en-US" sz="2800" dirty="0">
                <a:latin typeface="+mj-ea"/>
                <a:ea typeface="+mj-ea"/>
              </a:rPr>
              <a:t>输入小标题</a:t>
            </a:r>
          </a:p>
        </p:txBody>
      </p:sp>
      <p:sp>
        <p:nvSpPr>
          <p:cNvPr id="50" name="文本框 49">
            <a:extLst>
              <a:ext uri="{FF2B5EF4-FFF2-40B4-BE49-F238E27FC236}">
                <a16:creationId xmlns:a16="http://schemas.microsoft.com/office/drawing/2014/main" id="{B7B282BC-61FD-4987-8781-BC1C82CD11E1}"/>
              </a:ext>
            </a:extLst>
          </p:cNvPr>
          <p:cNvSpPr txBox="1"/>
          <p:nvPr/>
        </p:nvSpPr>
        <p:spPr>
          <a:xfrm>
            <a:off x="1058635" y="4731006"/>
            <a:ext cx="3178085" cy="1258165"/>
          </a:xfrm>
          <a:prstGeom prst="rect">
            <a:avLst/>
          </a:prstGeom>
          <a:noFill/>
        </p:spPr>
        <p:txBody>
          <a:bodyPr wrap="square" rtlCol="0">
            <a:spAutoFit/>
          </a:bodyPr>
          <a:lstStyle/>
          <a:p>
            <a:pPr>
              <a:lnSpc>
                <a:spcPct val="130000"/>
              </a:lnSpc>
            </a:pPr>
            <a:r>
              <a:rPr lang="zh-CN" altLang="en-US" sz="2000" dirty="0">
                <a:latin typeface="+mn-ea"/>
              </a:rPr>
              <a:t>输入该数据解释说明文字  </a:t>
            </a:r>
            <a:endParaRPr lang="en-US" altLang="zh-CN" sz="2000" dirty="0">
              <a:latin typeface="+mn-ea"/>
            </a:endParaRPr>
          </a:p>
          <a:p>
            <a:pPr>
              <a:lnSpc>
                <a:spcPct val="130000"/>
              </a:lnSpc>
            </a:pPr>
            <a:r>
              <a:rPr lang="zh-CN" altLang="en-US" sz="2000" dirty="0">
                <a:latin typeface="+mn-ea"/>
              </a:rPr>
              <a:t>输入该数据解释说明文字 </a:t>
            </a:r>
            <a:endParaRPr lang="en-US" altLang="zh-CN" sz="2000" dirty="0">
              <a:latin typeface="+mn-ea"/>
            </a:endParaRPr>
          </a:p>
          <a:p>
            <a:pPr>
              <a:lnSpc>
                <a:spcPct val="130000"/>
              </a:lnSpc>
            </a:pPr>
            <a:r>
              <a:rPr lang="zh-CN" altLang="en-US" sz="2000" dirty="0">
                <a:latin typeface="+mn-ea"/>
              </a:rPr>
              <a:t>输入该数据解释说明文字</a:t>
            </a:r>
            <a:endParaRPr lang="en-US" altLang="zh-CN" sz="2000" dirty="0">
              <a:latin typeface="+mn-ea"/>
            </a:endParaRPr>
          </a:p>
        </p:txBody>
      </p:sp>
      <p:sp>
        <p:nvSpPr>
          <p:cNvPr id="57" name="平行四边形 56">
            <a:extLst>
              <a:ext uri="{FF2B5EF4-FFF2-40B4-BE49-F238E27FC236}">
                <a16:creationId xmlns:a16="http://schemas.microsoft.com/office/drawing/2014/main" id="{18D76938-1F1A-4567-97EE-B787B8761588}"/>
              </a:ext>
            </a:extLst>
          </p:cNvPr>
          <p:cNvSpPr/>
          <p:nvPr/>
        </p:nvSpPr>
        <p:spPr>
          <a:xfrm>
            <a:off x="5792068" y="4511532"/>
            <a:ext cx="1442593"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B68C767E-3443-4BF5-97E0-ACF8BBB16903}"/>
              </a:ext>
            </a:extLst>
          </p:cNvPr>
          <p:cNvSpPr txBox="1"/>
          <p:nvPr/>
        </p:nvSpPr>
        <p:spPr>
          <a:xfrm>
            <a:off x="5165980" y="4207786"/>
            <a:ext cx="2100409"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59" name="文本框 58">
            <a:extLst>
              <a:ext uri="{FF2B5EF4-FFF2-40B4-BE49-F238E27FC236}">
                <a16:creationId xmlns:a16="http://schemas.microsoft.com/office/drawing/2014/main" id="{09E824BE-EF06-40C3-B566-45F682B8DCD1}"/>
              </a:ext>
            </a:extLst>
          </p:cNvPr>
          <p:cNvSpPr txBox="1"/>
          <p:nvPr/>
        </p:nvSpPr>
        <p:spPr>
          <a:xfrm>
            <a:off x="4627142" y="4731006"/>
            <a:ext cx="3178085"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  </a:t>
            </a:r>
            <a:endParaRPr lang="en-US" altLang="zh-CN" sz="2000" dirty="0">
              <a:latin typeface="+mn-ea"/>
            </a:endParaRPr>
          </a:p>
          <a:p>
            <a:pPr algn="ctr">
              <a:lnSpc>
                <a:spcPct val="130000"/>
              </a:lnSpc>
            </a:pPr>
            <a:r>
              <a:rPr lang="zh-CN" altLang="en-US" sz="2000" dirty="0">
                <a:latin typeface="+mn-ea"/>
              </a:rPr>
              <a:t>输入该数据解释说明文字 </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sp>
        <p:nvSpPr>
          <p:cNvPr id="60" name="平行四边形 59">
            <a:extLst>
              <a:ext uri="{FF2B5EF4-FFF2-40B4-BE49-F238E27FC236}">
                <a16:creationId xmlns:a16="http://schemas.microsoft.com/office/drawing/2014/main" id="{8698FB5E-417A-4C7C-8F21-93D00C0854A6}"/>
              </a:ext>
            </a:extLst>
          </p:cNvPr>
          <p:cNvSpPr/>
          <p:nvPr/>
        </p:nvSpPr>
        <p:spPr>
          <a:xfrm>
            <a:off x="9360575" y="4511532"/>
            <a:ext cx="1442593" cy="174139"/>
          </a:xfrm>
          <a:prstGeom prst="parallelogram">
            <a:avLst>
              <a:gd name="adj" fmla="val 44691"/>
            </a:avLst>
          </a:prstGeom>
          <a:gradFill>
            <a:gsLst>
              <a:gs pos="13000">
                <a:schemeClr val="accent3"/>
              </a:gs>
              <a:gs pos="100000">
                <a:schemeClr val="accent3">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CE7E5731-7283-4FFE-B899-CCF546C967B6}"/>
              </a:ext>
            </a:extLst>
          </p:cNvPr>
          <p:cNvSpPr txBox="1"/>
          <p:nvPr/>
        </p:nvSpPr>
        <p:spPr>
          <a:xfrm>
            <a:off x="8734487" y="4207786"/>
            <a:ext cx="2100409"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62" name="文本框 61">
            <a:extLst>
              <a:ext uri="{FF2B5EF4-FFF2-40B4-BE49-F238E27FC236}">
                <a16:creationId xmlns:a16="http://schemas.microsoft.com/office/drawing/2014/main" id="{2A5EE579-0952-4F28-B359-F701CD3FD031}"/>
              </a:ext>
            </a:extLst>
          </p:cNvPr>
          <p:cNvSpPr txBox="1"/>
          <p:nvPr/>
        </p:nvSpPr>
        <p:spPr>
          <a:xfrm>
            <a:off x="8195649" y="4731006"/>
            <a:ext cx="3178085"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  </a:t>
            </a:r>
            <a:endParaRPr lang="en-US" altLang="zh-CN" sz="2000" dirty="0">
              <a:latin typeface="+mn-ea"/>
            </a:endParaRPr>
          </a:p>
          <a:p>
            <a:pPr algn="ctr">
              <a:lnSpc>
                <a:spcPct val="130000"/>
              </a:lnSpc>
            </a:pPr>
            <a:r>
              <a:rPr lang="zh-CN" altLang="en-US" sz="2000" dirty="0">
                <a:latin typeface="+mn-ea"/>
              </a:rPr>
              <a:t>输入该数据解释说明文字 </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sp>
        <p:nvSpPr>
          <p:cNvPr id="4" name="文本占位符 3">
            <a:extLst>
              <a:ext uri="{FF2B5EF4-FFF2-40B4-BE49-F238E27FC236}">
                <a16:creationId xmlns:a16="http://schemas.microsoft.com/office/drawing/2014/main" id="{5F3733F5-AFA1-43BA-AAAE-BE9F3467BBA6}"/>
              </a:ext>
            </a:extLst>
          </p:cNvPr>
          <p:cNvSpPr>
            <a:spLocks noGrp="1"/>
          </p:cNvSpPr>
          <p:nvPr>
            <p:ph type="body" idx="13"/>
          </p:nvPr>
        </p:nvSpPr>
        <p:spPr>
          <a:xfrm>
            <a:off x="1097899" y="253874"/>
            <a:ext cx="1580948" cy="605909"/>
          </a:xfrm>
        </p:spPr>
        <p:txBody>
          <a:bodyPr/>
          <a:lstStyle/>
          <a:p>
            <a:r>
              <a:rPr lang="zh-CN" altLang="en-US" dirty="0"/>
              <a:t>曲线图</a:t>
            </a:r>
          </a:p>
        </p:txBody>
      </p:sp>
    </p:spTree>
    <p:extLst>
      <p:ext uri="{BB962C8B-B14F-4D97-AF65-F5344CB8AC3E}">
        <p14:creationId xmlns:p14="http://schemas.microsoft.com/office/powerpoint/2010/main" val="1831262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a:extLst>
              <a:ext uri="{FF2B5EF4-FFF2-40B4-BE49-F238E27FC236}">
                <a16:creationId xmlns:a16="http://schemas.microsoft.com/office/drawing/2014/main" id="{8557EB31-821B-4C55-8028-E0E0BF26E73B}"/>
              </a:ext>
            </a:extLst>
          </p:cNvPr>
          <p:cNvSpPr txBox="1"/>
          <p:nvPr/>
        </p:nvSpPr>
        <p:spPr>
          <a:xfrm>
            <a:off x="1935550" y="1284223"/>
            <a:ext cx="3125164" cy="400110"/>
          </a:xfrm>
          <a:prstGeom prst="rect">
            <a:avLst/>
          </a:prstGeom>
          <a:noFill/>
        </p:spPr>
        <p:txBody>
          <a:bodyPr wrap="square" rtlCol="0">
            <a:spAutoFit/>
          </a:bodyPr>
          <a:lstStyle/>
          <a:p>
            <a:pPr algn="ctr"/>
            <a:r>
              <a:rPr lang="zh-CN" altLang="en-US" sz="2000" dirty="0">
                <a:latin typeface="+mj-ea"/>
                <a:ea typeface="+mj-ea"/>
              </a:rPr>
              <a:t>输入图表名</a:t>
            </a:r>
          </a:p>
        </p:txBody>
      </p:sp>
      <p:cxnSp>
        <p:nvCxnSpPr>
          <p:cNvPr id="48" name="直接连接符 47">
            <a:extLst>
              <a:ext uri="{FF2B5EF4-FFF2-40B4-BE49-F238E27FC236}">
                <a16:creationId xmlns:a16="http://schemas.microsoft.com/office/drawing/2014/main" id="{E4E4DCC9-09FE-4739-B416-CB1A54D15C8F}"/>
              </a:ext>
            </a:extLst>
          </p:cNvPr>
          <p:cNvCxnSpPr/>
          <p:nvPr/>
        </p:nvCxnSpPr>
        <p:spPr>
          <a:xfrm>
            <a:off x="6096000" y="1944547"/>
            <a:ext cx="0" cy="3819645"/>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3" name="图表 52">
            <a:extLst>
              <a:ext uri="{FF2B5EF4-FFF2-40B4-BE49-F238E27FC236}">
                <a16:creationId xmlns:a16="http://schemas.microsoft.com/office/drawing/2014/main" id="{754423B7-33AF-473F-ABDC-6F1333D9AF03}"/>
              </a:ext>
            </a:extLst>
          </p:cNvPr>
          <p:cNvGraphicFramePr/>
          <p:nvPr>
            <p:extLst>
              <p:ext uri="{D42A27DB-BD31-4B8C-83A1-F6EECF244321}">
                <p14:modId xmlns:p14="http://schemas.microsoft.com/office/powerpoint/2010/main" val="301412845"/>
              </p:ext>
            </p:extLst>
          </p:nvPr>
        </p:nvGraphicFramePr>
        <p:xfrm>
          <a:off x="660400" y="1885873"/>
          <a:ext cx="5435600" cy="4223472"/>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占位符 2">
            <a:extLst>
              <a:ext uri="{FF2B5EF4-FFF2-40B4-BE49-F238E27FC236}">
                <a16:creationId xmlns:a16="http://schemas.microsoft.com/office/drawing/2014/main" id="{D25D5909-B66E-4D1C-AC93-9BBBE7FD73AB}"/>
              </a:ext>
            </a:extLst>
          </p:cNvPr>
          <p:cNvSpPr>
            <a:spLocks noGrp="1"/>
          </p:cNvSpPr>
          <p:nvPr>
            <p:ph type="body" idx="13"/>
          </p:nvPr>
        </p:nvSpPr>
        <p:spPr>
          <a:xfrm>
            <a:off x="1097899" y="253874"/>
            <a:ext cx="1580948" cy="605909"/>
          </a:xfrm>
        </p:spPr>
        <p:txBody>
          <a:bodyPr/>
          <a:lstStyle/>
          <a:p>
            <a:r>
              <a:rPr lang="zh-CN" altLang="en-US" dirty="0"/>
              <a:t>曲线图</a:t>
            </a:r>
          </a:p>
        </p:txBody>
      </p:sp>
      <p:sp>
        <p:nvSpPr>
          <p:cNvPr id="132" name="矩形 131">
            <a:extLst>
              <a:ext uri="{FF2B5EF4-FFF2-40B4-BE49-F238E27FC236}">
                <a16:creationId xmlns:a16="http://schemas.microsoft.com/office/drawing/2014/main" id="{5895E86B-7A0F-4CBC-A5E8-D520DBAE12F6}"/>
              </a:ext>
            </a:extLst>
          </p:cNvPr>
          <p:cNvSpPr/>
          <p:nvPr/>
        </p:nvSpPr>
        <p:spPr>
          <a:xfrm>
            <a:off x="6709157" y="1944547"/>
            <a:ext cx="610806" cy="610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4B23FA83-D042-4ED4-B3FE-F64424CD6517}"/>
              </a:ext>
            </a:extLst>
          </p:cNvPr>
          <p:cNvSpPr/>
          <p:nvPr/>
        </p:nvSpPr>
        <p:spPr>
          <a:xfrm>
            <a:off x="6709157" y="3404626"/>
            <a:ext cx="610806" cy="6108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04771FE4-DAC2-43FB-B787-690501FFD25B}"/>
              </a:ext>
            </a:extLst>
          </p:cNvPr>
          <p:cNvSpPr/>
          <p:nvPr/>
        </p:nvSpPr>
        <p:spPr>
          <a:xfrm>
            <a:off x="6709157" y="4864705"/>
            <a:ext cx="610806" cy="6108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60488326-DCAC-4DA3-A054-EE765604C4C8}"/>
              </a:ext>
            </a:extLst>
          </p:cNvPr>
          <p:cNvSpPr txBox="1"/>
          <p:nvPr/>
        </p:nvSpPr>
        <p:spPr>
          <a:xfrm>
            <a:off x="7579368" y="1585613"/>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136" name="文本框 135">
            <a:extLst>
              <a:ext uri="{FF2B5EF4-FFF2-40B4-BE49-F238E27FC236}">
                <a16:creationId xmlns:a16="http://schemas.microsoft.com/office/drawing/2014/main" id="{9109FE1F-FBAE-4A04-8208-883305838DA8}"/>
              </a:ext>
            </a:extLst>
          </p:cNvPr>
          <p:cNvSpPr txBox="1"/>
          <p:nvPr/>
        </p:nvSpPr>
        <p:spPr>
          <a:xfrm>
            <a:off x="7579368" y="2059870"/>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137" name="文本框 136">
            <a:extLst>
              <a:ext uri="{FF2B5EF4-FFF2-40B4-BE49-F238E27FC236}">
                <a16:creationId xmlns:a16="http://schemas.microsoft.com/office/drawing/2014/main" id="{E7792D46-76D2-483B-8847-9304653370BE}"/>
              </a:ext>
            </a:extLst>
          </p:cNvPr>
          <p:cNvSpPr txBox="1"/>
          <p:nvPr/>
        </p:nvSpPr>
        <p:spPr>
          <a:xfrm>
            <a:off x="7579368" y="2997554"/>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138" name="文本框 137">
            <a:extLst>
              <a:ext uri="{FF2B5EF4-FFF2-40B4-BE49-F238E27FC236}">
                <a16:creationId xmlns:a16="http://schemas.microsoft.com/office/drawing/2014/main" id="{BA92CF38-8632-416C-AF03-198F720DFBB1}"/>
              </a:ext>
            </a:extLst>
          </p:cNvPr>
          <p:cNvSpPr txBox="1"/>
          <p:nvPr/>
        </p:nvSpPr>
        <p:spPr>
          <a:xfrm>
            <a:off x="7579368" y="3471811"/>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139" name="文本框 138">
            <a:extLst>
              <a:ext uri="{FF2B5EF4-FFF2-40B4-BE49-F238E27FC236}">
                <a16:creationId xmlns:a16="http://schemas.microsoft.com/office/drawing/2014/main" id="{98630F76-4C03-4D50-868B-47178328669F}"/>
              </a:ext>
            </a:extLst>
          </p:cNvPr>
          <p:cNvSpPr txBox="1"/>
          <p:nvPr/>
        </p:nvSpPr>
        <p:spPr>
          <a:xfrm>
            <a:off x="7579368" y="4427541"/>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140" name="文本框 139">
            <a:extLst>
              <a:ext uri="{FF2B5EF4-FFF2-40B4-BE49-F238E27FC236}">
                <a16:creationId xmlns:a16="http://schemas.microsoft.com/office/drawing/2014/main" id="{15B471BF-4802-4633-AE57-3235861FEBF9}"/>
              </a:ext>
            </a:extLst>
          </p:cNvPr>
          <p:cNvSpPr txBox="1"/>
          <p:nvPr/>
        </p:nvSpPr>
        <p:spPr>
          <a:xfrm>
            <a:off x="7579368" y="4901798"/>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141" name="ebook_274884">
            <a:extLst>
              <a:ext uri="{FF2B5EF4-FFF2-40B4-BE49-F238E27FC236}">
                <a16:creationId xmlns:a16="http://schemas.microsoft.com/office/drawing/2014/main" id="{40FF8405-8CF9-40A6-98B3-84C6C93204B7}"/>
              </a:ext>
            </a:extLst>
          </p:cNvPr>
          <p:cNvSpPr>
            <a:spLocks noChangeAspect="1"/>
          </p:cNvSpPr>
          <p:nvPr/>
        </p:nvSpPr>
        <p:spPr bwMode="auto">
          <a:xfrm>
            <a:off x="6783307" y="3549809"/>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pic>
        <p:nvPicPr>
          <p:cNvPr id="142" name="图形 141" descr="握手">
            <a:extLst>
              <a:ext uri="{FF2B5EF4-FFF2-40B4-BE49-F238E27FC236}">
                <a16:creationId xmlns:a16="http://schemas.microsoft.com/office/drawing/2014/main" id="{9EA56988-1F2E-41DF-B4BE-B5427285308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3900" y="4899448"/>
            <a:ext cx="541320" cy="541320"/>
          </a:xfrm>
          <a:prstGeom prst="rect">
            <a:avLst/>
          </a:prstGeom>
        </p:spPr>
      </p:pic>
      <p:pic>
        <p:nvPicPr>
          <p:cNvPr id="143" name="图形 142" descr="黑板">
            <a:extLst>
              <a:ext uri="{FF2B5EF4-FFF2-40B4-BE49-F238E27FC236}">
                <a16:creationId xmlns:a16="http://schemas.microsoft.com/office/drawing/2014/main" id="{F479B8C1-047C-4661-B221-D8ABF731DBD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84199" y="2019589"/>
            <a:ext cx="460722" cy="460722"/>
          </a:xfrm>
          <a:prstGeom prst="rect">
            <a:avLst/>
          </a:prstGeom>
        </p:spPr>
      </p:pic>
    </p:spTree>
    <p:extLst>
      <p:ext uri="{BB962C8B-B14F-4D97-AF65-F5344CB8AC3E}">
        <p14:creationId xmlns:p14="http://schemas.microsoft.com/office/powerpoint/2010/main" val="1605231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平行四边形 77">
            <a:extLst>
              <a:ext uri="{FF2B5EF4-FFF2-40B4-BE49-F238E27FC236}">
                <a16:creationId xmlns:a16="http://schemas.microsoft.com/office/drawing/2014/main" id="{6FD2D090-01C3-48EE-A759-564720B7A1F0}"/>
              </a:ext>
            </a:extLst>
          </p:cNvPr>
          <p:cNvSpPr/>
          <p:nvPr/>
        </p:nvSpPr>
        <p:spPr>
          <a:xfrm>
            <a:off x="8949701" y="1469451"/>
            <a:ext cx="1768805" cy="174139"/>
          </a:xfrm>
          <a:prstGeom prst="parallelogram">
            <a:avLst>
              <a:gd name="adj" fmla="val 44691"/>
            </a:avLst>
          </a:prstGeom>
          <a:gradFill>
            <a:gsLst>
              <a:gs pos="13000">
                <a:schemeClr val="accent4"/>
              </a:gs>
              <a:gs pos="100000">
                <a:schemeClr val="accent4">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9" name="图表 48">
            <a:extLst>
              <a:ext uri="{FF2B5EF4-FFF2-40B4-BE49-F238E27FC236}">
                <a16:creationId xmlns:a16="http://schemas.microsoft.com/office/drawing/2014/main" id="{4BEB1B4D-2700-437D-848A-0F811D7EDBA4}"/>
              </a:ext>
            </a:extLst>
          </p:cNvPr>
          <p:cNvGraphicFramePr/>
          <p:nvPr>
            <p:extLst>
              <p:ext uri="{D42A27DB-BD31-4B8C-83A1-F6EECF244321}">
                <p14:modId xmlns:p14="http://schemas.microsoft.com/office/powerpoint/2010/main" val="2598189706"/>
              </p:ext>
            </p:extLst>
          </p:nvPr>
        </p:nvGraphicFramePr>
        <p:xfrm>
          <a:off x="2493039" y="1730234"/>
          <a:ext cx="7205921" cy="3756308"/>
        </p:xfrm>
        <a:graphic>
          <a:graphicData uri="http://schemas.openxmlformats.org/drawingml/2006/chart">
            <c:chart xmlns:c="http://schemas.openxmlformats.org/drawingml/2006/chart" xmlns:r="http://schemas.openxmlformats.org/officeDocument/2006/relationships" r:id="rId2"/>
          </a:graphicData>
        </a:graphic>
      </p:graphicFrame>
      <p:cxnSp>
        <p:nvCxnSpPr>
          <p:cNvPr id="50" name="Straight Connector 4">
            <a:extLst>
              <a:ext uri="{FF2B5EF4-FFF2-40B4-BE49-F238E27FC236}">
                <a16:creationId xmlns:a16="http://schemas.microsoft.com/office/drawing/2014/main" id="{F5ABE5E2-DBC6-4F29-BEAE-E22EE23F83AE}"/>
              </a:ext>
            </a:extLst>
          </p:cNvPr>
          <p:cNvCxnSpPr>
            <a:cxnSpLocks/>
          </p:cNvCxnSpPr>
          <p:nvPr/>
        </p:nvCxnSpPr>
        <p:spPr>
          <a:xfrm>
            <a:off x="7435706" y="4172521"/>
            <a:ext cx="863917" cy="0"/>
          </a:xfrm>
          <a:prstGeom prst="line">
            <a:avLst/>
          </a:prstGeom>
          <a:ln w="25400">
            <a:solidFill>
              <a:srgbClr val="034C9C"/>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9C2C5C0F-28F2-424F-A388-B72303A3CE3C}"/>
              </a:ext>
            </a:extLst>
          </p:cNvPr>
          <p:cNvGrpSpPr/>
          <p:nvPr/>
        </p:nvGrpSpPr>
        <p:grpSpPr>
          <a:xfrm>
            <a:off x="8405460" y="3910911"/>
            <a:ext cx="3359790" cy="1778885"/>
            <a:chOff x="8405460" y="3910911"/>
            <a:chExt cx="3359790" cy="1778885"/>
          </a:xfrm>
        </p:grpSpPr>
        <p:sp>
          <p:nvSpPr>
            <p:cNvPr id="77" name="平行四边形 76">
              <a:extLst>
                <a:ext uri="{FF2B5EF4-FFF2-40B4-BE49-F238E27FC236}">
                  <a16:creationId xmlns:a16="http://schemas.microsoft.com/office/drawing/2014/main" id="{FF6AECD7-D52A-4527-B886-14B5E12613FB}"/>
                </a:ext>
              </a:extLst>
            </p:cNvPr>
            <p:cNvSpPr/>
            <p:nvPr/>
          </p:nvSpPr>
          <p:spPr>
            <a:xfrm>
              <a:off x="8979456" y="4214657"/>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E050E96-7CC4-4457-A81F-0A174CF0BF96}"/>
                </a:ext>
              </a:extLst>
            </p:cNvPr>
            <p:cNvSpPr txBox="1"/>
            <p:nvPr/>
          </p:nvSpPr>
          <p:spPr>
            <a:xfrm>
              <a:off x="8405460" y="3910911"/>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54" name="文本框 53">
              <a:extLst>
                <a:ext uri="{FF2B5EF4-FFF2-40B4-BE49-F238E27FC236}">
                  <a16:creationId xmlns:a16="http://schemas.microsoft.com/office/drawing/2014/main" id="{D6AF52A2-4C84-4B39-99F0-C653244A7A86}"/>
                </a:ext>
              </a:extLst>
            </p:cNvPr>
            <p:cNvSpPr txBox="1"/>
            <p:nvPr/>
          </p:nvSpPr>
          <p:spPr>
            <a:xfrm>
              <a:off x="8405460" y="4434131"/>
              <a:ext cx="3359790" cy="1255665"/>
            </a:xfrm>
            <a:prstGeom prst="rect">
              <a:avLst/>
            </a:prstGeom>
            <a:noFill/>
          </p:spPr>
          <p:txBody>
            <a:bodyPr wrap="square" rtlCol="0">
              <a:spAutoFit/>
            </a:bodyPr>
            <a:lstStyle/>
            <a:p>
              <a:pPr>
                <a:lnSpc>
                  <a:spcPct val="130000"/>
                </a:lnSpc>
              </a:pPr>
              <a:r>
                <a:rPr lang="zh-CN" altLang="en-US" sz="2000" dirty="0">
                  <a:latin typeface="+mn-ea"/>
                </a:rPr>
                <a:t>输入对该数据解释说明文字</a:t>
              </a:r>
              <a:endParaRPr lang="en-US" altLang="zh-CN" sz="2000" dirty="0">
                <a:latin typeface="+mn-ea"/>
              </a:endParaRPr>
            </a:p>
            <a:p>
              <a:pPr>
                <a:lnSpc>
                  <a:spcPct val="130000"/>
                </a:lnSpc>
              </a:pPr>
              <a:r>
                <a:rPr lang="zh-CN" altLang="en-US" sz="2000" dirty="0">
                  <a:latin typeface="+mn-ea"/>
                </a:rPr>
                <a:t>输入对该数据解释说明文字</a:t>
              </a:r>
              <a:endParaRPr lang="en-US" altLang="zh-CN" sz="2000" dirty="0">
                <a:latin typeface="+mn-ea"/>
              </a:endParaRPr>
            </a:p>
            <a:p>
              <a:pPr>
                <a:lnSpc>
                  <a:spcPct val="130000"/>
                </a:lnSpc>
              </a:pPr>
              <a:r>
                <a:rPr lang="zh-CN" altLang="en-US" sz="2000" dirty="0">
                  <a:latin typeface="+mn-ea"/>
                </a:rPr>
                <a:t>输入对该数据解释说明文字</a:t>
              </a:r>
              <a:endParaRPr lang="en-US" altLang="zh-CN" sz="2000" dirty="0">
                <a:latin typeface="+mn-ea"/>
              </a:endParaRPr>
            </a:p>
          </p:txBody>
        </p:sp>
      </p:grpSp>
      <p:cxnSp>
        <p:nvCxnSpPr>
          <p:cNvPr id="56" name="Straight Connector 4">
            <a:extLst>
              <a:ext uri="{FF2B5EF4-FFF2-40B4-BE49-F238E27FC236}">
                <a16:creationId xmlns:a16="http://schemas.microsoft.com/office/drawing/2014/main" id="{2C4A4C8A-040C-4D54-9764-B07CD6FFDB6B}"/>
              </a:ext>
            </a:extLst>
          </p:cNvPr>
          <p:cNvCxnSpPr>
            <a:cxnSpLocks/>
          </p:cNvCxnSpPr>
          <p:nvPr/>
        </p:nvCxnSpPr>
        <p:spPr>
          <a:xfrm flipH="1">
            <a:off x="3918938" y="4298562"/>
            <a:ext cx="863917" cy="0"/>
          </a:xfrm>
          <a:prstGeom prst="line">
            <a:avLst/>
          </a:prstGeom>
          <a:ln w="25400">
            <a:solidFill>
              <a:srgbClr val="FFA405"/>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C3301A81-9015-49F4-B6D8-3586A5BD8646}"/>
              </a:ext>
            </a:extLst>
          </p:cNvPr>
          <p:cNvGrpSpPr/>
          <p:nvPr/>
        </p:nvGrpSpPr>
        <p:grpSpPr>
          <a:xfrm>
            <a:off x="345724" y="4036952"/>
            <a:ext cx="3444227" cy="1778885"/>
            <a:chOff x="345724" y="4036952"/>
            <a:chExt cx="3444227" cy="1778885"/>
          </a:xfrm>
        </p:grpSpPr>
        <p:sp>
          <p:nvSpPr>
            <p:cNvPr id="76" name="平行四边形 75">
              <a:extLst>
                <a:ext uri="{FF2B5EF4-FFF2-40B4-BE49-F238E27FC236}">
                  <a16:creationId xmlns:a16="http://schemas.microsoft.com/office/drawing/2014/main" id="{C690DAFC-C8F3-44F9-AA74-4EE269E5174B}"/>
                </a:ext>
              </a:extLst>
            </p:cNvPr>
            <p:cNvSpPr/>
            <p:nvPr/>
          </p:nvSpPr>
          <p:spPr>
            <a:xfrm>
              <a:off x="1963271" y="4347061"/>
              <a:ext cx="1768805"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D6B027D5-21E4-4298-BFE0-79CCA3B73EE4}"/>
                </a:ext>
              </a:extLst>
            </p:cNvPr>
            <p:cNvSpPr txBox="1"/>
            <p:nvPr/>
          </p:nvSpPr>
          <p:spPr>
            <a:xfrm>
              <a:off x="606912" y="4036952"/>
              <a:ext cx="3125164" cy="523220"/>
            </a:xfrm>
            <a:prstGeom prst="rect">
              <a:avLst/>
            </a:prstGeom>
            <a:noFill/>
          </p:spPr>
          <p:txBody>
            <a:bodyPr wrap="square" rtlCol="0">
              <a:spAutoFit/>
            </a:bodyPr>
            <a:lstStyle/>
            <a:p>
              <a:pPr algn="r"/>
              <a:r>
                <a:rPr lang="zh-CN" altLang="en-US" sz="2800" dirty="0">
                  <a:latin typeface="+mj-ea"/>
                  <a:ea typeface="+mj-ea"/>
                </a:rPr>
                <a:t>输入你的标题</a:t>
              </a:r>
            </a:p>
          </p:txBody>
        </p:sp>
        <p:sp>
          <p:nvSpPr>
            <p:cNvPr id="58" name="文本框 57">
              <a:extLst>
                <a:ext uri="{FF2B5EF4-FFF2-40B4-BE49-F238E27FC236}">
                  <a16:creationId xmlns:a16="http://schemas.microsoft.com/office/drawing/2014/main" id="{472ED4AA-EC7B-4B57-A8CF-B95B80D449D4}"/>
                </a:ext>
              </a:extLst>
            </p:cNvPr>
            <p:cNvSpPr txBox="1"/>
            <p:nvPr/>
          </p:nvSpPr>
          <p:spPr>
            <a:xfrm>
              <a:off x="345724" y="4560172"/>
              <a:ext cx="3444227" cy="1255665"/>
            </a:xfrm>
            <a:prstGeom prst="rect">
              <a:avLst/>
            </a:prstGeom>
            <a:noFill/>
          </p:spPr>
          <p:txBody>
            <a:bodyPr wrap="square" rtlCol="0">
              <a:spAutoFit/>
            </a:bodyPr>
            <a:lstStyle/>
            <a:p>
              <a:pPr algn="r">
                <a:lnSpc>
                  <a:spcPct val="130000"/>
                </a:lnSpc>
              </a:pPr>
              <a:r>
                <a:rPr lang="zh-CN" altLang="en-US" sz="2000" dirty="0">
                  <a:latin typeface="+mn-ea"/>
                </a:rPr>
                <a:t>输入对该数据解释说明文字</a:t>
              </a:r>
              <a:endParaRPr lang="en-US" altLang="zh-CN" sz="2000" dirty="0">
                <a:latin typeface="+mn-ea"/>
              </a:endParaRPr>
            </a:p>
            <a:p>
              <a:pPr algn="r">
                <a:lnSpc>
                  <a:spcPct val="130000"/>
                </a:lnSpc>
              </a:pPr>
              <a:r>
                <a:rPr lang="zh-CN" altLang="en-US" sz="2000" dirty="0">
                  <a:latin typeface="+mn-ea"/>
                </a:rPr>
                <a:t>输入对该数据解释说明文字</a:t>
              </a:r>
              <a:endParaRPr lang="en-US" altLang="zh-CN" sz="2000" dirty="0">
                <a:latin typeface="+mn-ea"/>
              </a:endParaRPr>
            </a:p>
            <a:p>
              <a:pPr algn="r">
                <a:lnSpc>
                  <a:spcPct val="130000"/>
                </a:lnSpc>
              </a:pPr>
              <a:r>
                <a:rPr lang="zh-CN" altLang="en-US" sz="2000" dirty="0">
                  <a:latin typeface="+mn-ea"/>
                </a:rPr>
                <a:t>输入对该数据解释说明文字</a:t>
              </a:r>
              <a:endParaRPr lang="en-US" altLang="zh-CN" sz="2000" dirty="0">
                <a:latin typeface="+mn-ea"/>
              </a:endParaRPr>
            </a:p>
          </p:txBody>
        </p:sp>
      </p:grpSp>
      <p:grpSp>
        <p:nvGrpSpPr>
          <p:cNvPr id="4" name="组合 3">
            <a:extLst>
              <a:ext uri="{FF2B5EF4-FFF2-40B4-BE49-F238E27FC236}">
                <a16:creationId xmlns:a16="http://schemas.microsoft.com/office/drawing/2014/main" id="{BF72B77D-DD5F-409E-BD21-6104520401FD}"/>
              </a:ext>
            </a:extLst>
          </p:cNvPr>
          <p:cNvGrpSpPr/>
          <p:nvPr/>
        </p:nvGrpSpPr>
        <p:grpSpPr>
          <a:xfrm>
            <a:off x="462989" y="1571818"/>
            <a:ext cx="3326962" cy="1778885"/>
            <a:chOff x="462989" y="1571818"/>
            <a:chExt cx="3326962" cy="1778885"/>
          </a:xfrm>
        </p:grpSpPr>
        <p:sp>
          <p:nvSpPr>
            <p:cNvPr id="75" name="平行四边形 74">
              <a:extLst>
                <a:ext uri="{FF2B5EF4-FFF2-40B4-BE49-F238E27FC236}">
                  <a16:creationId xmlns:a16="http://schemas.microsoft.com/office/drawing/2014/main" id="{E1DF65AF-AA49-4642-AA07-A7B8D1FB41B2}"/>
                </a:ext>
              </a:extLst>
            </p:cNvPr>
            <p:cNvSpPr/>
            <p:nvPr/>
          </p:nvSpPr>
          <p:spPr>
            <a:xfrm>
              <a:off x="2021146" y="1851883"/>
              <a:ext cx="1768805" cy="174139"/>
            </a:xfrm>
            <a:prstGeom prst="parallelogram">
              <a:avLst>
                <a:gd name="adj" fmla="val 44691"/>
              </a:avLst>
            </a:prstGeom>
            <a:gradFill>
              <a:gsLst>
                <a:gs pos="13000">
                  <a:schemeClr val="accent3"/>
                </a:gs>
                <a:gs pos="100000">
                  <a:schemeClr val="accent3">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633293C6-C322-450A-9E4F-9F8EB1E2BD6A}"/>
                </a:ext>
              </a:extLst>
            </p:cNvPr>
            <p:cNvSpPr txBox="1"/>
            <p:nvPr/>
          </p:nvSpPr>
          <p:spPr>
            <a:xfrm>
              <a:off x="664787" y="1571818"/>
              <a:ext cx="3125164" cy="523220"/>
            </a:xfrm>
            <a:prstGeom prst="rect">
              <a:avLst/>
            </a:prstGeom>
            <a:noFill/>
          </p:spPr>
          <p:txBody>
            <a:bodyPr wrap="square" rtlCol="0">
              <a:spAutoFit/>
            </a:bodyPr>
            <a:lstStyle/>
            <a:p>
              <a:pPr algn="r"/>
              <a:r>
                <a:rPr lang="zh-CN" altLang="en-US" sz="2800" dirty="0">
                  <a:latin typeface="+mj-ea"/>
                  <a:ea typeface="+mj-ea"/>
                </a:rPr>
                <a:t>输入你的标题</a:t>
              </a:r>
            </a:p>
          </p:txBody>
        </p:sp>
        <p:sp>
          <p:nvSpPr>
            <p:cNvPr id="60" name="文本框 59">
              <a:extLst>
                <a:ext uri="{FF2B5EF4-FFF2-40B4-BE49-F238E27FC236}">
                  <a16:creationId xmlns:a16="http://schemas.microsoft.com/office/drawing/2014/main" id="{159039E4-0E4A-4D8A-8475-18C1861515BB}"/>
                </a:ext>
              </a:extLst>
            </p:cNvPr>
            <p:cNvSpPr txBox="1"/>
            <p:nvPr/>
          </p:nvSpPr>
          <p:spPr>
            <a:xfrm>
              <a:off x="462989" y="2095038"/>
              <a:ext cx="3326962" cy="1255665"/>
            </a:xfrm>
            <a:prstGeom prst="rect">
              <a:avLst/>
            </a:prstGeom>
            <a:noFill/>
          </p:spPr>
          <p:txBody>
            <a:bodyPr wrap="square" rtlCol="0">
              <a:spAutoFit/>
            </a:bodyPr>
            <a:lstStyle/>
            <a:p>
              <a:pPr algn="r">
                <a:lnSpc>
                  <a:spcPct val="130000"/>
                </a:lnSpc>
              </a:pPr>
              <a:r>
                <a:rPr lang="zh-CN" altLang="en-US" sz="2000" dirty="0">
                  <a:latin typeface="+mn-ea"/>
                </a:rPr>
                <a:t>输入对该数据解释说明文字</a:t>
              </a:r>
              <a:endParaRPr lang="en-US" altLang="zh-CN" sz="2000" dirty="0">
                <a:latin typeface="+mn-ea"/>
              </a:endParaRPr>
            </a:p>
            <a:p>
              <a:pPr algn="r">
                <a:lnSpc>
                  <a:spcPct val="130000"/>
                </a:lnSpc>
              </a:pPr>
              <a:r>
                <a:rPr lang="zh-CN" altLang="en-US" sz="2000" dirty="0">
                  <a:latin typeface="+mn-ea"/>
                </a:rPr>
                <a:t>输入对该数据解释说明文字</a:t>
              </a:r>
              <a:endParaRPr lang="en-US" altLang="zh-CN" sz="2000" dirty="0">
                <a:latin typeface="+mn-ea"/>
              </a:endParaRPr>
            </a:p>
            <a:p>
              <a:pPr algn="r">
                <a:lnSpc>
                  <a:spcPct val="130000"/>
                </a:lnSpc>
              </a:pPr>
              <a:r>
                <a:rPr lang="zh-CN" altLang="en-US" sz="2000" dirty="0">
                  <a:latin typeface="+mn-ea"/>
                </a:rPr>
                <a:t>输入对该数据解释说明文字</a:t>
              </a:r>
              <a:endParaRPr lang="en-US" altLang="zh-CN" sz="2000" dirty="0">
                <a:latin typeface="+mn-ea"/>
              </a:endParaRPr>
            </a:p>
          </p:txBody>
        </p:sp>
      </p:grpSp>
      <p:grpSp>
        <p:nvGrpSpPr>
          <p:cNvPr id="66" name="组合 65">
            <a:extLst>
              <a:ext uri="{FF2B5EF4-FFF2-40B4-BE49-F238E27FC236}">
                <a16:creationId xmlns:a16="http://schemas.microsoft.com/office/drawing/2014/main" id="{82B5E7A1-7417-4A25-B92D-69D628A9160F}"/>
              </a:ext>
            </a:extLst>
          </p:cNvPr>
          <p:cNvGrpSpPr/>
          <p:nvPr/>
        </p:nvGrpSpPr>
        <p:grpSpPr>
          <a:xfrm>
            <a:off x="3965239" y="1851883"/>
            <a:ext cx="1045699" cy="831261"/>
            <a:chOff x="3826339" y="1851883"/>
            <a:chExt cx="1045699" cy="831261"/>
          </a:xfrm>
        </p:grpSpPr>
        <p:cxnSp>
          <p:nvCxnSpPr>
            <p:cNvPr id="61" name="Straight Connector 4">
              <a:extLst>
                <a:ext uri="{FF2B5EF4-FFF2-40B4-BE49-F238E27FC236}">
                  <a16:creationId xmlns:a16="http://schemas.microsoft.com/office/drawing/2014/main" id="{A7F54D78-72BE-4973-A02F-A12756F42011}"/>
                </a:ext>
              </a:extLst>
            </p:cNvPr>
            <p:cNvCxnSpPr>
              <a:cxnSpLocks/>
            </p:cNvCxnSpPr>
            <p:nvPr/>
          </p:nvCxnSpPr>
          <p:spPr>
            <a:xfrm flipH="1">
              <a:off x="3826339" y="1851884"/>
              <a:ext cx="525742" cy="0"/>
            </a:xfrm>
            <a:prstGeom prst="line">
              <a:avLst/>
            </a:prstGeom>
            <a:ln w="25400">
              <a:solidFill>
                <a:srgbClr val="B5B5B5"/>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A0AE346-94B3-4A49-848E-9A1D5598FC6A}"/>
                </a:ext>
              </a:extLst>
            </p:cNvPr>
            <p:cNvCxnSpPr>
              <a:cxnSpLocks/>
            </p:cNvCxnSpPr>
            <p:nvPr/>
          </p:nvCxnSpPr>
          <p:spPr>
            <a:xfrm>
              <a:off x="4352081" y="1851883"/>
              <a:ext cx="519957" cy="831261"/>
            </a:xfrm>
            <a:prstGeom prst="line">
              <a:avLst/>
            </a:prstGeom>
            <a:ln w="25400">
              <a:solidFill>
                <a:srgbClr val="B5B5B5"/>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4F03B2E8-2F1C-4243-AE43-366915462E4C}"/>
              </a:ext>
            </a:extLst>
          </p:cNvPr>
          <p:cNvGrpSpPr/>
          <p:nvPr/>
        </p:nvGrpSpPr>
        <p:grpSpPr>
          <a:xfrm flipH="1">
            <a:off x="5840691" y="1398439"/>
            <a:ext cx="2458931" cy="831261"/>
            <a:chOff x="3061863" y="1851883"/>
            <a:chExt cx="1810174" cy="831261"/>
          </a:xfrm>
        </p:grpSpPr>
        <p:cxnSp>
          <p:nvCxnSpPr>
            <p:cNvPr id="68" name="Straight Connector 4">
              <a:extLst>
                <a:ext uri="{FF2B5EF4-FFF2-40B4-BE49-F238E27FC236}">
                  <a16:creationId xmlns:a16="http://schemas.microsoft.com/office/drawing/2014/main" id="{068F062B-5A36-49F7-A95A-3E38EE172C5E}"/>
                </a:ext>
              </a:extLst>
            </p:cNvPr>
            <p:cNvCxnSpPr>
              <a:cxnSpLocks/>
            </p:cNvCxnSpPr>
            <p:nvPr/>
          </p:nvCxnSpPr>
          <p:spPr>
            <a:xfrm flipH="1">
              <a:off x="3061863" y="1851884"/>
              <a:ext cx="891251" cy="0"/>
            </a:xfrm>
            <a:prstGeom prst="line">
              <a:avLst/>
            </a:prstGeom>
            <a:ln w="25400">
              <a:solidFill>
                <a:srgbClr val="D4D9DD"/>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C7EE9C30-0160-45AF-8FA5-DC67FD5852CB}"/>
                </a:ext>
              </a:extLst>
            </p:cNvPr>
            <p:cNvCxnSpPr>
              <a:cxnSpLocks/>
            </p:cNvCxnSpPr>
            <p:nvPr/>
          </p:nvCxnSpPr>
          <p:spPr>
            <a:xfrm>
              <a:off x="3954564" y="1851883"/>
              <a:ext cx="917473" cy="831261"/>
            </a:xfrm>
            <a:prstGeom prst="line">
              <a:avLst/>
            </a:prstGeom>
            <a:ln w="25400">
              <a:solidFill>
                <a:srgbClr val="D4D9DD"/>
              </a:solidFill>
              <a:prstDash val="dash"/>
            </a:ln>
          </p:spPr>
          <p:style>
            <a:lnRef idx="1">
              <a:schemeClr val="accent1"/>
            </a:lnRef>
            <a:fillRef idx="0">
              <a:schemeClr val="accent1"/>
            </a:fillRef>
            <a:effectRef idx="0">
              <a:schemeClr val="accent1"/>
            </a:effectRef>
            <a:fontRef idx="minor">
              <a:schemeClr val="tx1"/>
            </a:fontRef>
          </p:style>
        </p:cxnSp>
      </p:grpSp>
      <p:sp>
        <p:nvSpPr>
          <p:cNvPr id="70" name="文本框 69">
            <a:extLst>
              <a:ext uri="{FF2B5EF4-FFF2-40B4-BE49-F238E27FC236}">
                <a16:creationId xmlns:a16="http://schemas.microsoft.com/office/drawing/2014/main" id="{C561664F-4589-47E7-82BE-427D601D3E3B}"/>
              </a:ext>
            </a:extLst>
          </p:cNvPr>
          <p:cNvSpPr txBox="1"/>
          <p:nvPr/>
        </p:nvSpPr>
        <p:spPr>
          <a:xfrm>
            <a:off x="8393736" y="1165705"/>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71" name="文本框 70">
            <a:extLst>
              <a:ext uri="{FF2B5EF4-FFF2-40B4-BE49-F238E27FC236}">
                <a16:creationId xmlns:a16="http://schemas.microsoft.com/office/drawing/2014/main" id="{DC7360DC-5CB9-4B6C-8131-253CD57B4D4F}"/>
              </a:ext>
            </a:extLst>
          </p:cNvPr>
          <p:cNvSpPr txBox="1"/>
          <p:nvPr/>
        </p:nvSpPr>
        <p:spPr>
          <a:xfrm>
            <a:off x="8393735" y="1688925"/>
            <a:ext cx="3582291" cy="1255665"/>
          </a:xfrm>
          <a:prstGeom prst="rect">
            <a:avLst/>
          </a:prstGeom>
          <a:noFill/>
        </p:spPr>
        <p:txBody>
          <a:bodyPr wrap="square" rtlCol="0">
            <a:spAutoFit/>
          </a:bodyPr>
          <a:lstStyle/>
          <a:p>
            <a:pPr>
              <a:lnSpc>
                <a:spcPct val="130000"/>
              </a:lnSpc>
            </a:pPr>
            <a:r>
              <a:rPr lang="zh-CN" altLang="en-US" sz="2000" dirty="0">
                <a:latin typeface="+mn-ea"/>
              </a:rPr>
              <a:t>输入对该数据解释说明文字</a:t>
            </a:r>
            <a:endParaRPr lang="en-US" altLang="zh-CN" sz="2000" dirty="0">
              <a:latin typeface="+mn-ea"/>
            </a:endParaRPr>
          </a:p>
          <a:p>
            <a:pPr>
              <a:lnSpc>
                <a:spcPct val="130000"/>
              </a:lnSpc>
            </a:pPr>
            <a:r>
              <a:rPr lang="zh-CN" altLang="en-US" sz="2000" dirty="0">
                <a:latin typeface="+mn-ea"/>
              </a:rPr>
              <a:t>输入对该数据解释说明文字</a:t>
            </a:r>
            <a:endParaRPr lang="en-US" altLang="zh-CN" sz="2000" dirty="0">
              <a:latin typeface="+mn-ea"/>
            </a:endParaRPr>
          </a:p>
          <a:p>
            <a:pPr>
              <a:lnSpc>
                <a:spcPct val="130000"/>
              </a:lnSpc>
            </a:pPr>
            <a:r>
              <a:rPr lang="zh-CN" altLang="en-US" sz="2000" dirty="0">
                <a:latin typeface="+mn-ea"/>
              </a:rPr>
              <a:t>输入对该数据解释说明文字</a:t>
            </a:r>
            <a:endParaRPr lang="en-US" altLang="zh-CN" sz="2000" dirty="0">
              <a:latin typeface="+mn-ea"/>
            </a:endParaRPr>
          </a:p>
        </p:txBody>
      </p:sp>
      <p:sp>
        <p:nvSpPr>
          <p:cNvPr id="3" name="文本占位符 2">
            <a:extLst>
              <a:ext uri="{FF2B5EF4-FFF2-40B4-BE49-F238E27FC236}">
                <a16:creationId xmlns:a16="http://schemas.microsoft.com/office/drawing/2014/main" id="{28201ECF-3A36-474B-B1BA-8AE88DEF2B44}"/>
              </a:ext>
            </a:extLst>
          </p:cNvPr>
          <p:cNvSpPr>
            <a:spLocks noGrp="1"/>
          </p:cNvSpPr>
          <p:nvPr>
            <p:ph type="body" idx="13"/>
          </p:nvPr>
        </p:nvSpPr>
        <p:spPr>
          <a:xfrm>
            <a:off x="1097899" y="253874"/>
            <a:ext cx="1580948" cy="605909"/>
          </a:xfrm>
        </p:spPr>
        <p:txBody>
          <a:bodyPr/>
          <a:lstStyle/>
          <a:p>
            <a:r>
              <a:rPr lang="zh-CN" altLang="en-US" dirty="0"/>
              <a:t>饼状图</a:t>
            </a:r>
          </a:p>
        </p:txBody>
      </p:sp>
    </p:spTree>
    <p:extLst>
      <p:ext uri="{BB962C8B-B14F-4D97-AF65-F5344CB8AC3E}">
        <p14:creationId xmlns:p14="http://schemas.microsoft.com/office/powerpoint/2010/main" val="1233653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图表 48">
            <a:extLst>
              <a:ext uri="{FF2B5EF4-FFF2-40B4-BE49-F238E27FC236}">
                <a16:creationId xmlns:a16="http://schemas.microsoft.com/office/drawing/2014/main" id="{5C995C31-ABA2-4638-8D88-F00819429667}"/>
              </a:ext>
            </a:extLst>
          </p:cNvPr>
          <p:cNvGraphicFramePr/>
          <p:nvPr>
            <p:extLst>
              <p:ext uri="{D42A27DB-BD31-4B8C-83A1-F6EECF244321}">
                <p14:modId xmlns:p14="http://schemas.microsoft.com/office/powerpoint/2010/main" val="2388775909"/>
              </p:ext>
            </p:extLst>
          </p:nvPr>
        </p:nvGraphicFramePr>
        <p:xfrm>
          <a:off x="747262" y="1472402"/>
          <a:ext cx="3446938" cy="22979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2" name="图表 51">
            <a:extLst>
              <a:ext uri="{FF2B5EF4-FFF2-40B4-BE49-F238E27FC236}">
                <a16:creationId xmlns:a16="http://schemas.microsoft.com/office/drawing/2014/main" id="{0B1AB69A-B4E8-4FAB-987B-8A3CC717D265}"/>
              </a:ext>
            </a:extLst>
          </p:cNvPr>
          <p:cNvGraphicFramePr/>
          <p:nvPr>
            <p:extLst>
              <p:ext uri="{D42A27DB-BD31-4B8C-83A1-F6EECF244321}">
                <p14:modId xmlns:p14="http://schemas.microsoft.com/office/powerpoint/2010/main" val="4061637683"/>
              </p:ext>
            </p:extLst>
          </p:nvPr>
        </p:nvGraphicFramePr>
        <p:xfrm>
          <a:off x="4361699" y="1472402"/>
          <a:ext cx="3446938" cy="22979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 name="图表 53">
            <a:extLst>
              <a:ext uri="{FF2B5EF4-FFF2-40B4-BE49-F238E27FC236}">
                <a16:creationId xmlns:a16="http://schemas.microsoft.com/office/drawing/2014/main" id="{1B7D2AE2-57CB-4B1F-9184-F08EFD5EBCD1}"/>
              </a:ext>
            </a:extLst>
          </p:cNvPr>
          <p:cNvGraphicFramePr/>
          <p:nvPr>
            <p:extLst>
              <p:ext uri="{D42A27DB-BD31-4B8C-83A1-F6EECF244321}">
                <p14:modId xmlns:p14="http://schemas.microsoft.com/office/powerpoint/2010/main" val="1166540197"/>
              </p:ext>
            </p:extLst>
          </p:nvPr>
        </p:nvGraphicFramePr>
        <p:xfrm>
          <a:off x="7976135" y="1472404"/>
          <a:ext cx="3446937" cy="2297958"/>
        </p:xfrm>
        <a:graphic>
          <a:graphicData uri="http://schemas.openxmlformats.org/drawingml/2006/chart">
            <c:chart xmlns:c="http://schemas.openxmlformats.org/drawingml/2006/chart" xmlns:r="http://schemas.openxmlformats.org/officeDocument/2006/relationships" r:id="rId4"/>
          </a:graphicData>
        </a:graphic>
      </p:graphicFrame>
      <p:sp>
        <p:nvSpPr>
          <p:cNvPr id="59" name="平行四边形 58" hidden="1">
            <a:extLst>
              <a:ext uri="{FF2B5EF4-FFF2-40B4-BE49-F238E27FC236}">
                <a16:creationId xmlns:a16="http://schemas.microsoft.com/office/drawing/2014/main" id="{B6F58EC6-2BE6-48DB-987A-547366193EB3}"/>
              </a:ext>
            </a:extLst>
          </p:cNvPr>
          <p:cNvSpPr/>
          <p:nvPr/>
        </p:nvSpPr>
        <p:spPr>
          <a:xfrm>
            <a:off x="9403615" y="4273735"/>
            <a:ext cx="1768805" cy="174139"/>
          </a:xfrm>
          <a:prstGeom prst="parallelogram">
            <a:avLst>
              <a:gd name="adj" fmla="val 4469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ED795CF9-62F7-4795-B1BD-8B6731C7B92F}"/>
              </a:ext>
            </a:extLst>
          </p:cNvPr>
          <p:cNvSpPr txBox="1"/>
          <p:nvPr/>
        </p:nvSpPr>
        <p:spPr>
          <a:xfrm>
            <a:off x="8132413" y="3952021"/>
            <a:ext cx="3125164" cy="523220"/>
          </a:xfrm>
          <a:prstGeom prst="rect">
            <a:avLst/>
          </a:prstGeom>
          <a:noFill/>
        </p:spPr>
        <p:txBody>
          <a:bodyPr wrap="square" rtlCol="0">
            <a:spAutoFit/>
          </a:bodyPr>
          <a:lstStyle/>
          <a:p>
            <a:pPr algn="ctr"/>
            <a:r>
              <a:rPr lang="zh-CN" altLang="en-US" sz="2800" dirty="0">
                <a:latin typeface="+mj-ea"/>
                <a:ea typeface="+mj-ea"/>
              </a:rPr>
              <a:t>输入你的标题</a:t>
            </a:r>
          </a:p>
        </p:txBody>
      </p:sp>
      <p:sp>
        <p:nvSpPr>
          <p:cNvPr id="61" name="文本框 60">
            <a:extLst>
              <a:ext uri="{FF2B5EF4-FFF2-40B4-BE49-F238E27FC236}">
                <a16:creationId xmlns:a16="http://schemas.microsoft.com/office/drawing/2014/main" id="{2C032AC9-124C-49D7-93A6-A8F4E0629FC7}"/>
              </a:ext>
            </a:extLst>
          </p:cNvPr>
          <p:cNvSpPr txBox="1"/>
          <p:nvPr/>
        </p:nvSpPr>
        <p:spPr>
          <a:xfrm>
            <a:off x="8132413" y="4681550"/>
            <a:ext cx="3125164"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sp>
        <p:nvSpPr>
          <p:cNvPr id="62" name="文本框 61">
            <a:extLst>
              <a:ext uri="{FF2B5EF4-FFF2-40B4-BE49-F238E27FC236}">
                <a16:creationId xmlns:a16="http://schemas.microsoft.com/office/drawing/2014/main" id="{94D57804-BA91-4E44-BCDD-172B7EB12270}"/>
              </a:ext>
            </a:extLst>
          </p:cNvPr>
          <p:cNvSpPr txBox="1"/>
          <p:nvPr/>
        </p:nvSpPr>
        <p:spPr>
          <a:xfrm>
            <a:off x="4575997" y="3952021"/>
            <a:ext cx="3125164" cy="523220"/>
          </a:xfrm>
          <a:prstGeom prst="rect">
            <a:avLst/>
          </a:prstGeom>
          <a:noFill/>
        </p:spPr>
        <p:txBody>
          <a:bodyPr wrap="square" rtlCol="0">
            <a:spAutoFit/>
          </a:bodyPr>
          <a:lstStyle/>
          <a:p>
            <a:pPr algn="ctr"/>
            <a:r>
              <a:rPr lang="zh-CN" altLang="en-US" sz="2800" dirty="0">
                <a:latin typeface="+mj-ea"/>
                <a:ea typeface="+mj-ea"/>
              </a:rPr>
              <a:t>输入你的标题</a:t>
            </a:r>
          </a:p>
        </p:txBody>
      </p:sp>
      <p:sp>
        <p:nvSpPr>
          <p:cNvPr id="63" name="文本框 62">
            <a:extLst>
              <a:ext uri="{FF2B5EF4-FFF2-40B4-BE49-F238E27FC236}">
                <a16:creationId xmlns:a16="http://schemas.microsoft.com/office/drawing/2014/main" id="{DC6258B9-B8DF-4771-B49A-2F7E4C4F76AB}"/>
              </a:ext>
            </a:extLst>
          </p:cNvPr>
          <p:cNvSpPr txBox="1"/>
          <p:nvPr/>
        </p:nvSpPr>
        <p:spPr>
          <a:xfrm>
            <a:off x="4575997" y="4680034"/>
            <a:ext cx="3125164"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sp>
        <p:nvSpPr>
          <p:cNvPr id="64" name="文本框 63">
            <a:extLst>
              <a:ext uri="{FF2B5EF4-FFF2-40B4-BE49-F238E27FC236}">
                <a16:creationId xmlns:a16="http://schemas.microsoft.com/office/drawing/2014/main" id="{26A9EE14-7A5C-4FCF-87C6-7C6DF96D62CB}"/>
              </a:ext>
            </a:extLst>
          </p:cNvPr>
          <p:cNvSpPr txBox="1"/>
          <p:nvPr/>
        </p:nvSpPr>
        <p:spPr>
          <a:xfrm>
            <a:off x="934423" y="3952021"/>
            <a:ext cx="3125164" cy="523220"/>
          </a:xfrm>
          <a:prstGeom prst="rect">
            <a:avLst/>
          </a:prstGeom>
          <a:noFill/>
        </p:spPr>
        <p:txBody>
          <a:bodyPr wrap="square" rtlCol="0">
            <a:spAutoFit/>
          </a:bodyPr>
          <a:lstStyle/>
          <a:p>
            <a:pPr algn="ctr"/>
            <a:r>
              <a:rPr lang="zh-CN" altLang="en-US" sz="2800" dirty="0">
                <a:latin typeface="+mj-ea"/>
                <a:ea typeface="+mj-ea"/>
              </a:rPr>
              <a:t>输入你的标题</a:t>
            </a:r>
          </a:p>
        </p:txBody>
      </p:sp>
      <p:sp>
        <p:nvSpPr>
          <p:cNvPr id="65" name="文本框 64">
            <a:extLst>
              <a:ext uri="{FF2B5EF4-FFF2-40B4-BE49-F238E27FC236}">
                <a16:creationId xmlns:a16="http://schemas.microsoft.com/office/drawing/2014/main" id="{195D609A-2C85-41E4-B071-2D558E51186A}"/>
              </a:ext>
            </a:extLst>
          </p:cNvPr>
          <p:cNvSpPr txBox="1"/>
          <p:nvPr/>
        </p:nvSpPr>
        <p:spPr>
          <a:xfrm>
            <a:off x="934423" y="4680034"/>
            <a:ext cx="3125164"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cxnSp>
        <p:nvCxnSpPr>
          <p:cNvPr id="67" name="直接连接符 66">
            <a:extLst>
              <a:ext uri="{FF2B5EF4-FFF2-40B4-BE49-F238E27FC236}">
                <a16:creationId xmlns:a16="http://schemas.microsoft.com/office/drawing/2014/main" id="{CC466003-F958-4FAB-8705-FAF530CA9958}"/>
              </a:ext>
            </a:extLst>
          </p:cNvPr>
          <p:cNvCxnSpPr>
            <a:cxnSpLocks/>
          </p:cNvCxnSpPr>
          <p:nvPr/>
        </p:nvCxnSpPr>
        <p:spPr>
          <a:xfrm>
            <a:off x="2263126" y="4586819"/>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995B289-A615-4E7F-9AE0-D5772A59FBB4}"/>
              </a:ext>
            </a:extLst>
          </p:cNvPr>
          <p:cNvCxnSpPr>
            <a:cxnSpLocks/>
          </p:cNvCxnSpPr>
          <p:nvPr/>
        </p:nvCxnSpPr>
        <p:spPr>
          <a:xfrm>
            <a:off x="5909151" y="4586819"/>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3C2F7FE-4785-4155-AF80-49A6E3F4061C}"/>
              </a:ext>
            </a:extLst>
          </p:cNvPr>
          <p:cNvCxnSpPr>
            <a:cxnSpLocks/>
          </p:cNvCxnSpPr>
          <p:nvPr/>
        </p:nvCxnSpPr>
        <p:spPr>
          <a:xfrm>
            <a:off x="9508146" y="4586819"/>
            <a:ext cx="373697" cy="0"/>
          </a:xfrm>
          <a:prstGeom prst="line">
            <a:avLst/>
          </a:prstGeom>
          <a:ln w="38100">
            <a:solidFill>
              <a:srgbClr val="B5B5B5"/>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63147E27-6B4F-4F8E-A778-3BBCDE1728D2}"/>
              </a:ext>
            </a:extLst>
          </p:cNvPr>
          <p:cNvSpPr>
            <a:spLocks noGrp="1"/>
          </p:cNvSpPr>
          <p:nvPr>
            <p:ph type="body" idx="13"/>
          </p:nvPr>
        </p:nvSpPr>
        <p:spPr>
          <a:xfrm>
            <a:off x="1097899" y="253874"/>
            <a:ext cx="1580948" cy="605909"/>
          </a:xfrm>
        </p:spPr>
        <p:txBody>
          <a:bodyPr/>
          <a:lstStyle/>
          <a:p>
            <a:r>
              <a:rPr lang="zh-CN" altLang="en-US" dirty="0"/>
              <a:t>环形图</a:t>
            </a:r>
          </a:p>
        </p:txBody>
      </p:sp>
    </p:spTree>
    <p:extLst>
      <p:ext uri="{BB962C8B-B14F-4D97-AF65-F5344CB8AC3E}">
        <p14:creationId xmlns:p14="http://schemas.microsoft.com/office/powerpoint/2010/main" val="1296663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9182B907-FCD2-4262-B24D-75375E5DC9B2}"/>
              </a:ext>
            </a:extLst>
          </p:cNvPr>
          <p:cNvGrpSpPr/>
          <p:nvPr/>
        </p:nvGrpSpPr>
        <p:grpSpPr>
          <a:xfrm>
            <a:off x="3837771" y="1344730"/>
            <a:ext cx="4518699" cy="4518699"/>
            <a:chOff x="3837771" y="1344730"/>
            <a:chExt cx="4518699" cy="4518699"/>
          </a:xfrm>
        </p:grpSpPr>
        <p:sp>
          <p:nvSpPr>
            <p:cNvPr id="3" name="矩形: 圆角 2">
              <a:extLst>
                <a:ext uri="{FF2B5EF4-FFF2-40B4-BE49-F238E27FC236}">
                  <a16:creationId xmlns:a16="http://schemas.microsoft.com/office/drawing/2014/main" id="{8E40EFF3-DFC4-45C9-BBFC-3947CF740343}"/>
                </a:ext>
              </a:extLst>
            </p:cNvPr>
            <p:cNvSpPr/>
            <p:nvPr/>
          </p:nvSpPr>
          <p:spPr>
            <a:xfrm rot="2700000">
              <a:off x="5585714" y="1344731"/>
              <a:ext cx="1022813" cy="451869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7588BA73-5E6E-4587-8F0A-0057266066E8}"/>
                </a:ext>
              </a:extLst>
            </p:cNvPr>
            <p:cNvSpPr/>
            <p:nvPr/>
          </p:nvSpPr>
          <p:spPr>
            <a:xfrm rot="18900000" flipV="1">
              <a:off x="5585714" y="1344730"/>
              <a:ext cx="1022813" cy="451869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占位符 1">
            <a:extLst>
              <a:ext uri="{FF2B5EF4-FFF2-40B4-BE49-F238E27FC236}">
                <a16:creationId xmlns:a16="http://schemas.microsoft.com/office/drawing/2014/main" id="{9AC65047-85C6-46C7-9C26-13C3BBF927DF}"/>
              </a:ext>
            </a:extLst>
          </p:cNvPr>
          <p:cNvSpPr>
            <a:spLocks noGrp="1"/>
          </p:cNvSpPr>
          <p:nvPr>
            <p:ph type="body" idx="13"/>
          </p:nvPr>
        </p:nvSpPr>
        <p:spPr>
          <a:xfrm>
            <a:off x="1097899" y="253874"/>
            <a:ext cx="2376551" cy="605909"/>
          </a:xfrm>
        </p:spPr>
        <p:txBody>
          <a:bodyPr/>
          <a:lstStyle/>
          <a:p>
            <a:r>
              <a:rPr lang="en-US" altLang="zh-CN" dirty="0"/>
              <a:t>SWOT</a:t>
            </a:r>
            <a:r>
              <a:rPr lang="zh-CN" altLang="en-US" dirty="0"/>
              <a:t>分析</a:t>
            </a:r>
          </a:p>
        </p:txBody>
      </p:sp>
      <p:grpSp>
        <p:nvGrpSpPr>
          <p:cNvPr id="32" name="组合 31">
            <a:extLst>
              <a:ext uri="{FF2B5EF4-FFF2-40B4-BE49-F238E27FC236}">
                <a16:creationId xmlns:a16="http://schemas.microsoft.com/office/drawing/2014/main" id="{64E1E1FC-4231-480E-96C1-9A7741C9D947}"/>
              </a:ext>
            </a:extLst>
          </p:cNvPr>
          <p:cNvGrpSpPr/>
          <p:nvPr/>
        </p:nvGrpSpPr>
        <p:grpSpPr>
          <a:xfrm>
            <a:off x="660400" y="1309859"/>
            <a:ext cx="3415668" cy="1889593"/>
            <a:chOff x="660400" y="1309859"/>
            <a:chExt cx="3415668" cy="1889593"/>
          </a:xfrm>
        </p:grpSpPr>
        <p:sp>
          <p:nvSpPr>
            <p:cNvPr id="18" name="文本框 17">
              <a:extLst>
                <a:ext uri="{FF2B5EF4-FFF2-40B4-BE49-F238E27FC236}">
                  <a16:creationId xmlns:a16="http://schemas.microsoft.com/office/drawing/2014/main" id="{D6BC11BD-915C-4744-A144-D57EB3531AAA}"/>
                </a:ext>
              </a:extLst>
            </p:cNvPr>
            <p:cNvSpPr txBox="1"/>
            <p:nvPr/>
          </p:nvSpPr>
          <p:spPr>
            <a:xfrm>
              <a:off x="660400" y="1309859"/>
              <a:ext cx="1528624"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优势分析</a:t>
              </a:r>
            </a:p>
          </p:txBody>
        </p:sp>
        <p:sp>
          <p:nvSpPr>
            <p:cNvPr id="19" name="文本框 18">
              <a:extLst>
                <a:ext uri="{FF2B5EF4-FFF2-40B4-BE49-F238E27FC236}">
                  <a16:creationId xmlns:a16="http://schemas.microsoft.com/office/drawing/2014/main" id="{D9DE21A5-EBF7-4CCB-8F80-4CD245543D2D}"/>
                </a:ext>
              </a:extLst>
            </p:cNvPr>
            <p:cNvSpPr txBox="1"/>
            <p:nvPr/>
          </p:nvSpPr>
          <p:spPr>
            <a:xfrm>
              <a:off x="660400" y="2029452"/>
              <a:ext cx="3415668" cy="117000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rPr>
                <a:t>在这里输入对项目的具体优势分析  在这里输入对项目的具体优势分析   在这里</a:t>
              </a:r>
            </a:p>
          </p:txBody>
        </p:sp>
        <p:cxnSp>
          <p:nvCxnSpPr>
            <p:cNvPr id="30" name="直接连接符 29">
              <a:extLst>
                <a:ext uri="{FF2B5EF4-FFF2-40B4-BE49-F238E27FC236}">
                  <a16:creationId xmlns:a16="http://schemas.microsoft.com/office/drawing/2014/main" id="{C8FDA9A1-E60E-4243-90A8-56CB42EBFF76}"/>
                </a:ext>
              </a:extLst>
            </p:cNvPr>
            <p:cNvCxnSpPr>
              <a:cxnSpLocks/>
            </p:cNvCxnSpPr>
            <p:nvPr/>
          </p:nvCxnSpPr>
          <p:spPr>
            <a:xfrm>
              <a:off x="682977" y="193096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13280046-B6F1-4437-ACBA-46E69D82DEE6}"/>
              </a:ext>
            </a:extLst>
          </p:cNvPr>
          <p:cNvGrpSpPr/>
          <p:nvPr/>
        </p:nvGrpSpPr>
        <p:grpSpPr>
          <a:xfrm>
            <a:off x="660400" y="3878670"/>
            <a:ext cx="3415668" cy="1889593"/>
            <a:chOff x="660400" y="1309859"/>
            <a:chExt cx="3415668" cy="1889593"/>
          </a:xfrm>
        </p:grpSpPr>
        <p:sp>
          <p:nvSpPr>
            <p:cNvPr id="34" name="文本框 33">
              <a:extLst>
                <a:ext uri="{FF2B5EF4-FFF2-40B4-BE49-F238E27FC236}">
                  <a16:creationId xmlns:a16="http://schemas.microsoft.com/office/drawing/2014/main" id="{C77CADB5-93BE-4698-A5DA-EEB123ECD346}"/>
                </a:ext>
              </a:extLst>
            </p:cNvPr>
            <p:cNvSpPr txBox="1"/>
            <p:nvPr/>
          </p:nvSpPr>
          <p:spPr>
            <a:xfrm>
              <a:off x="660400" y="1309859"/>
              <a:ext cx="1528624"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机会分析</a:t>
              </a:r>
            </a:p>
          </p:txBody>
        </p:sp>
        <p:sp>
          <p:nvSpPr>
            <p:cNvPr id="35" name="文本框 34">
              <a:extLst>
                <a:ext uri="{FF2B5EF4-FFF2-40B4-BE49-F238E27FC236}">
                  <a16:creationId xmlns:a16="http://schemas.microsoft.com/office/drawing/2014/main" id="{601592BD-3CD3-4834-88F6-E9D39C720083}"/>
                </a:ext>
              </a:extLst>
            </p:cNvPr>
            <p:cNvSpPr txBox="1"/>
            <p:nvPr/>
          </p:nvSpPr>
          <p:spPr>
            <a:xfrm>
              <a:off x="660400" y="2029452"/>
              <a:ext cx="3415668" cy="117000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rPr>
                <a:t>在这里输入对项目的具体机会分析  在这里输入对项目的具体机会分析   在这里</a:t>
              </a:r>
            </a:p>
          </p:txBody>
        </p:sp>
        <p:cxnSp>
          <p:nvCxnSpPr>
            <p:cNvPr id="36" name="直接连接符 35">
              <a:extLst>
                <a:ext uri="{FF2B5EF4-FFF2-40B4-BE49-F238E27FC236}">
                  <a16:creationId xmlns:a16="http://schemas.microsoft.com/office/drawing/2014/main" id="{529C8CB8-CC54-484C-B022-C3800CA072E4}"/>
                </a:ext>
              </a:extLst>
            </p:cNvPr>
            <p:cNvCxnSpPr>
              <a:cxnSpLocks/>
            </p:cNvCxnSpPr>
            <p:nvPr/>
          </p:nvCxnSpPr>
          <p:spPr>
            <a:xfrm>
              <a:off x="682977" y="1930967"/>
              <a:ext cx="5135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E9B73341-0EF0-440C-9FAC-5A08EA3E6796}"/>
              </a:ext>
            </a:extLst>
          </p:cNvPr>
          <p:cNvGrpSpPr/>
          <p:nvPr/>
        </p:nvGrpSpPr>
        <p:grpSpPr>
          <a:xfrm>
            <a:off x="8150839" y="1309859"/>
            <a:ext cx="3415668" cy="1889593"/>
            <a:chOff x="660400" y="1309859"/>
            <a:chExt cx="3415668" cy="1889593"/>
          </a:xfrm>
        </p:grpSpPr>
        <p:sp>
          <p:nvSpPr>
            <p:cNvPr id="38" name="文本框 37">
              <a:extLst>
                <a:ext uri="{FF2B5EF4-FFF2-40B4-BE49-F238E27FC236}">
                  <a16:creationId xmlns:a16="http://schemas.microsoft.com/office/drawing/2014/main" id="{E1A48156-EB69-4E47-BC21-F5F13E2003C3}"/>
                </a:ext>
              </a:extLst>
            </p:cNvPr>
            <p:cNvSpPr txBox="1"/>
            <p:nvPr/>
          </p:nvSpPr>
          <p:spPr>
            <a:xfrm>
              <a:off x="660400" y="1309859"/>
              <a:ext cx="1528624"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劣势分析</a:t>
              </a:r>
            </a:p>
          </p:txBody>
        </p:sp>
        <p:sp>
          <p:nvSpPr>
            <p:cNvPr id="39" name="文本框 38">
              <a:extLst>
                <a:ext uri="{FF2B5EF4-FFF2-40B4-BE49-F238E27FC236}">
                  <a16:creationId xmlns:a16="http://schemas.microsoft.com/office/drawing/2014/main" id="{A3011CFD-6789-49F1-9766-E235BDB122D3}"/>
                </a:ext>
              </a:extLst>
            </p:cNvPr>
            <p:cNvSpPr txBox="1"/>
            <p:nvPr/>
          </p:nvSpPr>
          <p:spPr>
            <a:xfrm>
              <a:off x="660400" y="2029452"/>
              <a:ext cx="3415668" cy="117000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rPr>
                <a:t>在这里输入对项目的具体劣势分析  在这里输入对项目的具体劣势分析   在这里</a:t>
              </a:r>
            </a:p>
          </p:txBody>
        </p:sp>
        <p:cxnSp>
          <p:nvCxnSpPr>
            <p:cNvPr id="40" name="直接连接符 39">
              <a:extLst>
                <a:ext uri="{FF2B5EF4-FFF2-40B4-BE49-F238E27FC236}">
                  <a16:creationId xmlns:a16="http://schemas.microsoft.com/office/drawing/2014/main" id="{4BF65ED8-F6D9-42AD-9A49-A67559CDE805}"/>
                </a:ext>
              </a:extLst>
            </p:cNvPr>
            <p:cNvCxnSpPr>
              <a:cxnSpLocks/>
            </p:cNvCxnSpPr>
            <p:nvPr/>
          </p:nvCxnSpPr>
          <p:spPr>
            <a:xfrm>
              <a:off x="682977" y="1930967"/>
              <a:ext cx="5135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EC0E09-FEC2-41DB-9890-4B7A59A66838}"/>
              </a:ext>
            </a:extLst>
          </p:cNvPr>
          <p:cNvGrpSpPr/>
          <p:nvPr/>
        </p:nvGrpSpPr>
        <p:grpSpPr>
          <a:xfrm>
            <a:off x="8150839" y="3878670"/>
            <a:ext cx="3415668" cy="1889593"/>
            <a:chOff x="660400" y="1309859"/>
            <a:chExt cx="3415668" cy="1889593"/>
          </a:xfrm>
        </p:grpSpPr>
        <p:sp>
          <p:nvSpPr>
            <p:cNvPr id="42" name="文本框 41">
              <a:extLst>
                <a:ext uri="{FF2B5EF4-FFF2-40B4-BE49-F238E27FC236}">
                  <a16:creationId xmlns:a16="http://schemas.microsoft.com/office/drawing/2014/main" id="{026D6AAD-37AE-4D02-BEE3-FC14951631DA}"/>
                </a:ext>
              </a:extLst>
            </p:cNvPr>
            <p:cNvSpPr txBox="1"/>
            <p:nvPr/>
          </p:nvSpPr>
          <p:spPr>
            <a:xfrm>
              <a:off x="660400" y="1309859"/>
              <a:ext cx="1528624"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威胁分析</a:t>
              </a:r>
            </a:p>
          </p:txBody>
        </p:sp>
        <p:sp>
          <p:nvSpPr>
            <p:cNvPr id="43" name="文本框 42">
              <a:extLst>
                <a:ext uri="{FF2B5EF4-FFF2-40B4-BE49-F238E27FC236}">
                  <a16:creationId xmlns:a16="http://schemas.microsoft.com/office/drawing/2014/main" id="{1ECCC396-BCE6-4146-801F-E2DF6601F15A}"/>
                </a:ext>
              </a:extLst>
            </p:cNvPr>
            <p:cNvSpPr txBox="1"/>
            <p:nvPr/>
          </p:nvSpPr>
          <p:spPr>
            <a:xfrm>
              <a:off x="660400" y="2029452"/>
              <a:ext cx="3415668" cy="117000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rPr>
                <a:t>在这里输入对项目的具体威胁分析  在这里输入对项目的具体威胁分析   在这里</a:t>
              </a:r>
            </a:p>
          </p:txBody>
        </p:sp>
        <p:cxnSp>
          <p:nvCxnSpPr>
            <p:cNvPr id="44" name="直接连接符 43">
              <a:extLst>
                <a:ext uri="{FF2B5EF4-FFF2-40B4-BE49-F238E27FC236}">
                  <a16:creationId xmlns:a16="http://schemas.microsoft.com/office/drawing/2014/main" id="{6770D560-8DCB-49F8-9EE9-A052550D1BB9}"/>
                </a:ext>
              </a:extLst>
            </p:cNvPr>
            <p:cNvCxnSpPr>
              <a:cxnSpLocks/>
            </p:cNvCxnSpPr>
            <p:nvPr/>
          </p:nvCxnSpPr>
          <p:spPr>
            <a:xfrm>
              <a:off x="682977" y="193096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11293161-8114-4016-82A6-C818A100B53F}"/>
              </a:ext>
            </a:extLst>
          </p:cNvPr>
          <p:cNvGrpSpPr/>
          <p:nvPr/>
        </p:nvGrpSpPr>
        <p:grpSpPr>
          <a:xfrm>
            <a:off x="4422900" y="1773032"/>
            <a:ext cx="868428" cy="1067921"/>
            <a:chOff x="4422900" y="1773032"/>
            <a:chExt cx="868428" cy="1067921"/>
          </a:xfrm>
        </p:grpSpPr>
        <p:sp>
          <p:nvSpPr>
            <p:cNvPr id="9" name="椭圆 8">
              <a:extLst>
                <a:ext uri="{FF2B5EF4-FFF2-40B4-BE49-F238E27FC236}">
                  <a16:creationId xmlns:a16="http://schemas.microsoft.com/office/drawing/2014/main" id="{B8856682-B05D-410B-B71F-D6165392464F}"/>
                </a:ext>
              </a:extLst>
            </p:cNvPr>
            <p:cNvSpPr/>
            <p:nvPr/>
          </p:nvSpPr>
          <p:spPr>
            <a:xfrm flipH="1">
              <a:off x="4422900"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solidFill>
                  <a:schemeClr val="accent2"/>
                </a:solidFill>
                <a:latin typeface="+mj-lt"/>
              </a:endParaRPr>
            </a:p>
          </p:txBody>
        </p:sp>
        <p:sp>
          <p:nvSpPr>
            <p:cNvPr id="14" name="文本框 13">
              <a:extLst>
                <a:ext uri="{FF2B5EF4-FFF2-40B4-BE49-F238E27FC236}">
                  <a16:creationId xmlns:a16="http://schemas.microsoft.com/office/drawing/2014/main" id="{F6EFD6F7-E4EB-4163-B04E-513D28B66866}"/>
                </a:ext>
              </a:extLst>
            </p:cNvPr>
            <p:cNvSpPr txBox="1"/>
            <p:nvPr/>
          </p:nvSpPr>
          <p:spPr>
            <a:xfrm>
              <a:off x="4546260" y="1773032"/>
              <a:ext cx="719327" cy="1067921"/>
            </a:xfrm>
            <a:prstGeom prst="rect">
              <a:avLst/>
            </a:prstGeom>
            <a:noFill/>
          </p:spPr>
          <p:txBody>
            <a:bodyPr wrap="square" rtlCol="0">
              <a:spAutoFit/>
            </a:bodyPr>
            <a:lstStyle/>
            <a:p>
              <a:pPr algn="l">
                <a:lnSpc>
                  <a:spcPct val="130000"/>
                </a:lnSpc>
              </a:pPr>
              <a:r>
                <a:rPr lang="en-US" altLang="zh-CN" sz="5400" b="1" dirty="0">
                  <a:solidFill>
                    <a:schemeClr val="accent1"/>
                  </a:solidFill>
                  <a:latin typeface="思源宋体 CN Heavy" panose="02020900000000000000" pitchFamily="18" charset="-122"/>
                  <a:ea typeface="思源宋体 CN Heavy" panose="02020900000000000000" pitchFamily="18" charset="-122"/>
                  <a:cs typeface="Arial" panose="020B0604020202020204" pitchFamily="34" charset="0"/>
                </a:rPr>
                <a:t>S</a:t>
              </a:r>
              <a:endParaRPr lang="zh-CN" altLang="en-US" sz="5400" b="1" dirty="0">
                <a:solidFill>
                  <a:schemeClr val="accent1"/>
                </a:solidFill>
                <a:latin typeface="思源宋体 CN Heavy" panose="02020900000000000000" pitchFamily="18" charset="-122"/>
                <a:ea typeface="思源宋体 CN Heavy" panose="02020900000000000000" pitchFamily="18" charset="-122"/>
                <a:cs typeface="Arial" panose="020B0604020202020204" pitchFamily="34" charset="0"/>
              </a:endParaRPr>
            </a:p>
          </p:txBody>
        </p:sp>
      </p:grpSp>
      <p:grpSp>
        <p:nvGrpSpPr>
          <p:cNvPr id="7" name="组合 6">
            <a:extLst>
              <a:ext uri="{FF2B5EF4-FFF2-40B4-BE49-F238E27FC236}">
                <a16:creationId xmlns:a16="http://schemas.microsoft.com/office/drawing/2014/main" id="{6E860D86-F553-4963-80C8-E0CAFDC7253C}"/>
              </a:ext>
            </a:extLst>
          </p:cNvPr>
          <p:cNvGrpSpPr/>
          <p:nvPr/>
        </p:nvGrpSpPr>
        <p:grpSpPr>
          <a:xfrm>
            <a:off x="6900674" y="1720295"/>
            <a:ext cx="868428" cy="1079210"/>
            <a:chOff x="6900674" y="1720295"/>
            <a:chExt cx="868428" cy="1079210"/>
          </a:xfrm>
        </p:grpSpPr>
        <p:sp>
          <p:nvSpPr>
            <p:cNvPr id="10" name="椭圆 9">
              <a:extLst>
                <a:ext uri="{FF2B5EF4-FFF2-40B4-BE49-F238E27FC236}">
                  <a16:creationId xmlns:a16="http://schemas.microsoft.com/office/drawing/2014/main" id="{E495B9AC-AD0B-4EB2-958D-AE644CF52F43}"/>
                </a:ext>
              </a:extLst>
            </p:cNvPr>
            <p:cNvSpPr/>
            <p:nvPr/>
          </p:nvSpPr>
          <p:spPr>
            <a:xfrm flipH="1">
              <a:off x="6900674"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44B440D8-E4D3-4C70-896D-91D9407FAB2B}"/>
                </a:ext>
              </a:extLst>
            </p:cNvPr>
            <p:cNvSpPr txBox="1"/>
            <p:nvPr/>
          </p:nvSpPr>
          <p:spPr>
            <a:xfrm>
              <a:off x="6961824" y="1720295"/>
              <a:ext cx="719327" cy="1067921"/>
            </a:xfrm>
            <a:prstGeom prst="rect">
              <a:avLst/>
            </a:prstGeom>
            <a:noFill/>
          </p:spPr>
          <p:txBody>
            <a:bodyPr wrap="square" rtlCol="0">
              <a:spAutoFit/>
            </a:bodyPr>
            <a:lstStyle/>
            <a:p>
              <a:pPr algn="l">
                <a:lnSpc>
                  <a:spcPct val="130000"/>
                </a:lnSpc>
              </a:pPr>
              <a:r>
                <a:rPr lang="en-US" altLang="zh-CN" sz="5400" b="1" dirty="0">
                  <a:solidFill>
                    <a:schemeClr val="accent2"/>
                  </a:solidFill>
                  <a:latin typeface="思源宋体 CN Heavy" panose="02020900000000000000" pitchFamily="18" charset="-122"/>
                  <a:ea typeface="思源宋体 CN Heavy" panose="02020900000000000000" pitchFamily="18" charset="-122"/>
                  <a:cs typeface="Arial" panose="020B0604020202020204" pitchFamily="34" charset="0"/>
                </a:rPr>
                <a:t>w</a:t>
              </a:r>
              <a:endParaRPr lang="zh-CN" altLang="en-US" sz="5400" b="1" dirty="0">
                <a:solidFill>
                  <a:schemeClr val="accent2"/>
                </a:solidFill>
                <a:latin typeface="思源宋体 CN Heavy" panose="02020900000000000000" pitchFamily="18" charset="-122"/>
                <a:ea typeface="思源宋体 CN Heavy" panose="02020900000000000000" pitchFamily="18" charset="-122"/>
                <a:cs typeface="Arial" panose="020B0604020202020204" pitchFamily="34" charset="0"/>
              </a:endParaRPr>
            </a:p>
          </p:txBody>
        </p:sp>
      </p:grpSp>
      <p:grpSp>
        <p:nvGrpSpPr>
          <p:cNvPr id="13" name="组合 12">
            <a:extLst>
              <a:ext uri="{FF2B5EF4-FFF2-40B4-BE49-F238E27FC236}">
                <a16:creationId xmlns:a16="http://schemas.microsoft.com/office/drawing/2014/main" id="{BD1B467C-33CE-4676-9E4C-F34F1E0338D2}"/>
              </a:ext>
            </a:extLst>
          </p:cNvPr>
          <p:cNvGrpSpPr/>
          <p:nvPr/>
        </p:nvGrpSpPr>
        <p:grpSpPr>
          <a:xfrm>
            <a:off x="4422900" y="4201050"/>
            <a:ext cx="868428" cy="1067921"/>
            <a:chOff x="4422900" y="4201050"/>
            <a:chExt cx="868428" cy="1067921"/>
          </a:xfrm>
        </p:grpSpPr>
        <p:sp>
          <p:nvSpPr>
            <p:cNvPr id="11" name="椭圆 10">
              <a:extLst>
                <a:ext uri="{FF2B5EF4-FFF2-40B4-BE49-F238E27FC236}">
                  <a16:creationId xmlns:a16="http://schemas.microsoft.com/office/drawing/2014/main" id="{7951F8F1-3830-456E-81A7-119C8471572E}"/>
                </a:ext>
              </a:extLst>
            </p:cNvPr>
            <p:cNvSpPr/>
            <p:nvPr/>
          </p:nvSpPr>
          <p:spPr>
            <a:xfrm flipH="1">
              <a:off x="4422900"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120687FD-C4AC-407F-BE2F-55D082ECFA89}"/>
                </a:ext>
              </a:extLst>
            </p:cNvPr>
            <p:cNvSpPr txBox="1"/>
            <p:nvPr/>
          </p:nvSpPr>
          <p:spPr>
            <a:xfrm>
              <a:off x="4542281" y="4201050"/>
              <a:ext cx="719327" cy="1067921"/>
            </a:xfrm>
            <a:prstGeom prst="rect">
              <a:avLst/>
            </a:prstGeom>
            <a:noFill/>
          </p:spPr>
          <p:txBody>
            <a:bodyPr wrap="square" rtlCol="0">
              <a:spAutoFit/>
            </a:bodyPr>
            <a:lstStyle/>
            <a:p>
              <a:pPr algn="l">
                <a:lnSpc>
                  <a:spcPct val="130000"/>
                </a:lnSpc>
              </a:pPr>
              <a:r>
                <a:rPr lang="en-US" altLang="zh-CN" sz="5400" b="1" dirty="0">
                  <a:solidFill>
                    <a:schemeClr val="accent2"/>
                  </a:solidFill>
                  <a:latin typeface="思源宋体 CN Heavy" panose="02020900000000000000" pitchFamily="18" charset="-122"/>
                  <a:ea typeface="思源宋体 CN Heavy" panose="02020900000000000000" pitchFamily="18" charset="-122"/>
                  <a:cs typeface="Arial" panose="020B0604020202020204" pitchFamily="34" charset="0"/>
                </a:rPr>
                <a:t>o</a:t>
              </a:r>
              <a:endParaRPr lang="zh-CN" altLang="en-US" sz="5400" b="1" dirty="0">
                <a:solidFill>
                  <a:schemeClr val="accent2"/>
                </a:solidFill>
                <a:latin typeface="思源宋体 CN Heavy" panose="02020900000000000000" pitchFamily="18" charset="-122"/>
                <a:ea typeface="思源宋体 CN Heavy" panose="02020900000000000000" pitchFamily="18" charset="-122"/>
                <a:cs typeface="Arial" panose="020B0604020202020204" pitchFamily="34" charset="0"/>
              </a:endParaRPr>
            </a:p>
          </p:txBody>
        </p:sp>
      </p:grpSp>
      <p:grpSp>
        <p:nvGrpSpPr>
          <p:cNvPr id="20" name="组合 19">
            <a:extLst>
              <a:ext uri="{FF2B5EF4-FFF2-40B4-BE49-F238E27FC236}">
                <a16:creationId xmlns:a16="http://schemas.microsoft.com/office/drawing/2014/main" id="{23B22E3C-EEF0-4806-92BC-953BC675A169}"/>
              </a:ext>
            </a:extLst>
          </p:cNvPr>
          <p:cNvGrpSpPr/>
          <p:nvPr/>
        </p:nvGrpSpPr>
        <p:grpSpPr>
          <a:xfrm>
            <a:off x="6900674" y="4289507"/>
            <a:ext cx="868428" cy="1067921"/>
            <a:chOff x="6900674" y="4289507"/>
            <a:chExt cx="868428" cy="1067921"/>
          </a:xfrm>
        </p:grpSpPr>
        <p:sp>
          <p:nvSpPr>
            <p:cNvPr id="12" name="椭圆 11">
              <a:extLst>
                <a:ext uri="{FF2B5EF4-FFF2-40B4-BE49-F238E27FC236}">
                  <a16:creationId xmlns:a16="http://schemas.microsoft.com/office/drawing/2014/main" id="{91BDC311-A1F9-43BC-A304-77049D7EB10C}"/>
                </a:ext>
              </a:extLst>
            </p:cNvPr>
            <p:cNvSpPr/>
            <p:nvPr/>
          </p:nvSpPr>
          <p:spPr>
            <a:xfrm flipH="1">
              <a:off x="6900674"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B5D3E8CA-5B4A-4376-9432-247E40E52620}"/>
                </a:ext>
              </a:extLst>
            </p:cNvPr>
            <p:cNvSpPr txBox="1"/>
            <p:nvPr/>
          </p:nvSpPr>
          <p:spPr>
            <a:xfrm>
              <a:off x="6996418" y="4289507"/>
              <a:ext cx="719327" cy="1067921"/>
            </a:xfrm>
            <a:prstGeom prst="rect">
              <a:avLst/>
            </a:prstGeom>
            <a:noFill/>
          </p:spPr>
          <p:txBody>
            <a:bodyPr wrap="square" rtlCol="0">
              <a:spAutoFit/>
            </a:bodyPr>
            <a:lstStyle/>
            <a:p>
              <a:pPr algn="l">
                <a:lnSpc>
                  <a:spcPct val="130000"/>
                </a:lnSpc>
              </a:pPr>
              <a:r>
                <a:rPr lang="en-US" altLang="zh-CN" sz="5400" b="1" dirty="0">
                  <a:solidFill>
                    <a:schemeClr val="accent1"/>
                  </a:solidFill>
                  <a:latin typeface="思源宋体 CN Heavy" panose="02020900000000000000" pitchFamily="18" charset="-122"/>
                  <a:ea typeface="思源宋体 CN Heavy" panose="02020900000000000000" pitchFamily="18" charset="-122"/>
                  <a:cs typeface="Arial" panose="020B0604020202020204" pitchFamily="34" charset="0"/>
                </a:rPr>
                <a:t>T</a:t>
              </a:r>
              <a:endParaRPr lang="zh-CN" altLang="en-US" sz="5400" b="1" dirty="0">
                <a:solidFill>
                  <a:schemeClr val="accent1"/>
                </a:solidFill>
                <a:latin typeface="思源宋体 CN Heavy" panose="02020900000000000000" pitchFamily="18" charset="-122"/>
                <a:ea typeface="思源宋体 CN Heavy" panose="02020900000000000000" pitchFamily="18" charset="-122"/>
                <a:cs typeface="Arial" panose="020B0604020202020204" pitchFamily="34" charset="0"/>
              </a:endParaRPr>
            </a:p>
          </p:txBody>
        </p:sp>
      </p:grpSp>
      <p:sp>
        <p:nvSpPr>
          <p:cNvPr id="5" name="椭圆 4">
            <a:extLst>
              <a:ext uri="{FF2B5EF4-FFF2-40B4-BE49-F238E27FC236}">
                <a16:creationId xmlns:a16="http://schemas.microsoft.com/office/drawing/2014/main" id="{EF51D8B1-2C4A-4EBD-93FA-3F09EF67D352}"/>
              </a:ext>
            </a:extLst>
          </p:cNvPr>
          <p:cNvSpPr/>
          <p:nvPr/>
        </p:nvSpPr>
        <p:spPr>
          <a:xfrm>
            <a:off x="5280754" y="2791471"/>
            <a:ext cx="1627713" cy="1627713"/>
          </a:xfrm>
          <a:prstGeom prst="ellipse">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small-sharp-pencil_16463">
            <a:extLst>
              <a:ext uri="{FF2B5EF4-FFF2-40B4-BE49-F238E27FC236}">
                <a16:creationId xmlns:a16="http://schemas.microsoft.com/office/drawing/2014/main" id="{CBF81F89-2974-4B5A-899E-F7D63E40A33F}"/>
              </a:ext>
            </a:extLst>
          </p:cNvPr>
          <p:cNvSpPr>
            <a:spLocks noChangeAspect="1"/>
          </p:cNvSpPr>
          <p:nvPr/>
        </p:nvSpPr>
        <p:spPr bwMode="auto">
          <a:xfrm>
            <a:off x="5732740" y="3199452"/>
            <a:ext cx="790224" cy="804464"/>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accent1"/>
          </a:solidFill>
          <a:ln>
            <a:noFill/>
          </a:ln>
        </p:spPr>
      </p:sp>
    </p:spTree>
    <p:extLst>
      <p:ext uri="{BB962C8B-B14F-4D97-AF65-F5344CB8AC3E}">
        <p14:creationId xmlns:p14="http://schemas.microsoft.com/office/powerpoint/2010/main" val="3315752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a:extLst>
              <a:ext uri="{FF2B5EF4-FFF2-40B4-BE49-F238E27FC236}">
                <a16:creationId xmlns:a16="http://schemas.microsoft.com/office/drawing/2014/main" id="{B09CD695-3C74-4642-B1C0-93EC60E8412E}"/>
              </a:ext>
            </a:extLst>
          </p:cNvPr>
          <p:cNvCxnSpPr/>
          <p:nvPr/>
        </p:nvCxnSpPr>
        <p:spPr>
          <a:xfrm>
            <a:off x="6096000" y="1324530"/>
            <a:ext cx="0" cy="57277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9B4349AE-ADA0-4E47-83D1-ADFAE01D6D6C}"/>
              </a:ext>
            </a:extLst>
          </p:cNvPr>
          <p:cNvSpPr/>
          <p:nvPr/>
        </p:nvSpPr>
        <p:spPr>
          <a:xfrm>
            <a:off x="5968677" y="1641065"/>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8063AD33-A5EC-4C0F-B8E4-22F6446F9731}"/>
              </a:ext>
            </a:extLst>
          </p:cNvPr>
          <p:cNvSpPr/>
          <p:nvPr/>
        </p:nvSpPr>
        <p:spPr>
          <a:xfrm>
            <a:off x="5968677" y="2907226"/>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Straight Connector 4">
            <a:extLst>
              <a:ext uri="{FF2B5EF4-FFF2-40B4-BE49-F238E27FC236}">
                <a16:creationId xmlns:a16="http://schemas.microsoft.com/office/drawing/2014/main" id="{8AB514AA-15A7-42DD-8E8B-05C78AEB1A57}"/>
              </a:ext>
            </a:extLst>
          </p:cNvPr>
          <p:cNvCxnSpPr/>
          <p:nvPr/>
        </p:nvCxnSpPr>
        <p:spPr>
          <a:xfrm flipH="1">
            <a:off x="4878026" y="1770385"/>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0B8832A-8B78-4A1C-9D71-4F9971ECA84F}"/>
              </a:ext>
            </a:extLst>
          </p:cNvPr>
          <p:cNvGrpSpPr/>
          <p:nvPr/>
        </p:nvGrpSpPr>
        <p:grpSpPr>
          <a:xfrm>
            <a:off x="1093434" y="1537553"/>
            <a:ext cx="3436713" cy="1705755"/>
            <a:chOff x="1093434" y="1537553"/>
            <a:chExt cx="3436713" cy="1705755"/>
          </a:xfrm>
        </p:grpSpPr>
        <p:sp>
          <p:nvSpPr>
            <p:cNvPr id="54" name="文本框 53">
              <a:extLst>
                <a:ext uri="{FF2B5EF4-FFF2-40B4-BE49-F238E27FC236}">
                  <a16:creationId xmlns:a16="http://schemas.microsoft.com/office/drawing/2014/main" id="{2FA56124-315A-4A3B-8E9B-225692C80522}"/>
                </a:ext>
              </a:extLst>
            </p:cNvPr>
            <p:cNvSpPr txBox="1"/>
            <p:nvPr/>
          </p:nvSpPr>
          <p:spPr>
            <a:xfrm>
              <a:off x="2747649" y="1537553"/>
              <a:ext cx="1782498" cy="461665"/>
            </a:xfrm>
            <a:prstGeom prst="rect">
              <a:avLst/>
            </a:prstGeom>
            <a:noFill/>
          </p:spPr>
          <p:txBody>
            <a:bodyPr wrap="square" rtlCol="0">
              <a:spAutoFit/>
            </a:bodyPr>
            <a:lstStyle/>
            <a:p>
              <a:pPr algn="r"/>
              <a:r>
                <a:rPr lang="zh-CN" altLang="en-US" sz="2400" dirty="0">
                  <a:latin typeface="+mj-ea"/>
                  <a:ea typeface="+mj-ea"/>
                </a:rPr>
                <a:t>输入时间</a:t>
              </a:r>
            </a:p>
          </p:txBody>
        </p:sp>
        <p:sp>
          <p:nvSpPr>
            <p:cNvPr id="55" name="文本框 54">
              <a:extLst>
                <a:ext uri="{FF2B5EF4-FFF2-40B4-BE49-F238E27FC236}">
                  <a16:creationId xmlns:a16="http://schemas.microsoft.com/office/drawing/2014/main" id="{B2FDA230-97F5-46BA-BEBD-2EF10F6E807A}"/>
                </a:ext>
              </a:extLst>
            </p:cNvPr>
            <p:cNvSpPr txBox="1"/>
            <p:nvPr/>
          </p:nvSpPr>
          <p:spPr>
            <a:xfrm>
              <a:off x="1093434" y="1987643"/>
              <a:ext cx="3436713" cy="1255665"/>
            </a:xfrm>
            <a:prstGeom prst="rect">
              <a:avLst/>
            </a:prstGeom>
            <a:noFill/>
          </p:spPr>
          <p:txBody>
            <a:bodyPr wrap="square" rtlCol="0">
              <a:spAutoFit/>
            </a:bodyPr>
            <a:lstStyle/>
            <a:p>
              <a:pPr algn="r">
                <a:lnSpc>
                  <a:spcPct val="130000"/>
                </a:lnSpc>
              </a:pPr>
              <a:r>
                <a:rPr lang="zh-CN" altLang="en-US" sz="2000" dirty="0">
                  <a:latin typeface="+mn-ea"/>
                </a:rPr>
                <a:t>在这里输入解释说明文字</a:t>
              </a:r>
              <a:endParaRPr lang="en-US" altLang="zh-CN" sz="2000" dirty="0">
                <a:latin typeface="+mn-ea"/>
              </a:endParaRPr>
            </a:p>
            <a:p>
              <a:pPr algn="r">
                <a:lnSpc>
                  <a:spcPct val="130000"/>
                </a:lnSpc>
              </a:pPr>
              <a:r>
                <a:rPr lang="zh-CN" altLang="en-US" sz="2000" dirty="0">
                  <a:latin typeface="+mn-ea"/>
                </a:rPr>
                <a:t>在这里输入解释说明文字</a:t>
              </a:r>
            </a:p>
            <a:p>
              <a:pPr algn="r">
                <a:lnSpc>
                  <a:spcPct val="130000"/>
                </a:lnSpc>
              </a:pPr>
              <a:r>
                <a:rPr lang="zh-CN" altLang="en-US" sz="2000" dirty="0">
                  <a:latin typeface="+mn-ea"/>
                </a:rPr>
                <a:t>在这里输入解释说明文字</a:t>
              </a:r>
            </a:p>
          </p:txBody>
        </p:sp>
      </p:grpSp>
      <p:cxnSp>
        <p:nvCxnSpPr>
          <p:cNvPr id="58" name="Straight Connector 4">
            <a:extLst>
              <a:ext uri="{FF2B5EF4-FFF2-40B4-BE49-F238E27FC236}">
                <a16:creationId xmlns:a16="http://schemas.microsoft.com/office/drawing/2014/main" id="{E7C08B80-1BF5-47CB-BC1A-EADFF53064E1}"/>
              </a:ext>
            </a:extLst>
          </p:cNvPr>
          <p:cNvCxnSpPr>
            <a:cxnSpLocks/>
          </p:cNvCxnSpPr>
          <p:nvPr/>
        </p:nvCxnSpPr>
        <p:spPr>
          <a:xfrm>
            <a:off x="6207796" y="3031597"/>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4BE621E2-1B4A-4B5D-B5F8-E6BD1E99F709}"/>
              </a:ext>
            </a:extLst>
          </p:cNvPr>
          <p:cNvSpPr/>
          <p:nvPr/>
        </p:nvSpPr>
        <p:spPr>
          <a:xfrm>
            <a:off x="5968677" y="4204403"/>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Straight Connector 4">
            <a:extLst>
              <a:ext uri="{FF2B5EF4-FFF2-40B4-BE49-F238E27FC236}">
                <a16:creationId xmlns:a16="http://schemas.microsoft.com/office/drawing/2014/main" id="{65F70729-58F9-4D56-88FC-AE5DA85ECF3C}"/>
              </a:ext>
            </a:extLst>
          </p:cNvPr>
          <p:cNvCxnSpPr/>
          <p:nvPr/>
        </p:nvCxnSpPr>
        <p:spPr>
          <a:xfrm flipH="1">
            <a:off x="4878026" y="4327014"/>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48DD1B29-5DC9-4449-ADB2-965604E3235B}"/>
              </a:ext>
            </a:extLst>
          </p:cNvPr>
          <p:cNvSpPr/>
          <p:nvPr/>
        </p:nvSpPr>
        <p:spPr>
          <a:xfrm>
            <a:off x="5968677" y="5510912"/>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Straight Connector 4">
            <a:extLst>
              <a:ext uri="{FF2B5EF4-FFF2-40B4-BE49-F238E27FC236}">
                <a16:creationId xmlns:a16="http://schemas.microsoft.com/office/drawing/2014/main" id="{F75017A7-8D60-4F85-878E-523F569173B8}"/>
              </a:ext>
            </a:extLst>
          </p:cNvPr>
          <p:cNvCxnSpPr>
            <a:cxnSpLocks/>
          </p:cNvCxnSpPr>
          <p:nvPr/>
        </p:nvCxnSpPr>
        <p:spPr>
          <a:xfrm>
            <a:off x="6207796" y="5630588"/>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5F396DB7-4654-42D8-BDD5-762D688EB98A}"/>
              </a:ext>
            </a:extLst>
          </p:cNvPr>
          <p:cNvSpPr>
            <a:spLocks noGrp="1"/>
          </p:cNvSpPr>
          <p:nvPr>
            <p:ph type="body" idx="4294967295"/>
          </p:nvPr>
        </p:nvSpPr>
        <p:spPr>
          <a:xfrm>
            <a:off x="0" y="254000"/>
            <a:ext cx="2649538" cy="606425"/>
          </a:xfrm>
        </p:spPr>
        <p:txBody>
          <a:bodyPr/>
          <a:lstStyle/>
          <a:p>
            <a:r>
              <a:rPr lang="zh-CN" altLang="en-US" dirty="0"/>
              <a:t>时间轴（长）</a:t>
            </a:r>
          </a:p>
        </p:txBody>
      </p:sp>
      <p:sp>
        <p:nvSpPr>
          <p:cNvPr id="111" name="矩形: 圆角 110">
            <a:extLst>
              <a:ext uri="{FF2B5EF4-FFF2-40B4-BE49-F238E27FC236}">
                <a16:creationId xmlns:a16="http://schemas.microsoft.com/office/drawing/2014/main" id="{91068ADA-F3F4-45C8-909B-BC93931315B2}"/>
              </a:ext>
            </a:extLst>
          </p:cNvPr>
          <p:cNvSpPr/>
          <p:nvPr/>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072265A1-4E23-4C60-AA5C-1714F20700E3}"/>
              </a:ext>
            </a:extLst>
          </p:cNvPr>
          <p:cNvGrpSpPr/>
          <p:nvPr/>
        </p:nvGrpSpPr>
        <p:grpSpPr>
          <a:xfrm>
            <a:off x="237423" y="135299"/>
            <a:ext cx="847682" cy="847682"/>
            <a:chOff x="237423" y="135299"/>
            <a:chExt cx="847682" cy="847682"/>
          </a:xfrm>
        </p:grpSpPr>
        <p:sp>
          <p:nvSpPr>
            <p:cNvPr id="113" name="椭圆 112">
              <a:extLst>
                <a:ext uri="{FF2B5EF4-FFF2-40B4-BE49-F238E27FC236}">
                  <a16:creationId xmlns:a16="http://schemas.microsoft.com/office/drawing/2014/main" id="{46E23E7B-F64B-4EF3-B86B-C4503D5C658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a:extLst>
                <a:ext uri="{FF2B5EF4-FFF2-40B4-BE49-F238E27FC236}">
                  <a16:creationId xmlns:a16="http://schemas.microsoft.com/office/drawing/2014/main" id="{A30BD3A8-2CA0-4D8A-B618-EBC1ACE4867B}"/>
                </a:ext>
              </a:extLst>
            </p:cNvPr>
            <p:cNvGrpSpPr/>
            <p:nvPr/>
          </p:nvGrpSpPr>
          <p:grpSpPr>
            <a:xfrm>
              <a:off x="293735" y="191234"/>
              <a:ext cx="735058" cy="735811"/>
              <a:chOff x="3497262" y="849313"/>
              <a:chExt cx="4651376" cy="4656138"/>
            </a:xfrm>
            <a:solidFill>
              <a:schemeClr val="accent1"/>
            </a:solidFill>
          </p:grpSpPr>
          <p:sp>
            <p:nvSpPr>
              <p:cNvPr id="115" name="Freeform 7">
                <a:extLst>
                  <a:ext uri="{FF2B5EF4-FFF2-40B4-BE49-F238E27FC236}">
                    <a16:creationId xmlns:a16="http://schemas.microsoft.com/office/drawing/2014/main" id="{9886CAEC-2A21-40C6-BF58-EEE9429AC4C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9">
                <a:extLst>
                  <a:ext uri="{FF2B5EF4-FFF2-40B4-BE49-F238E27FC236}">
                    <a16:creationId xmlns:a16="http://schemas.microsoft.com/office/drawing/2014/main" id="{076D6181-0977-48D0-8F19-82C1387DD1C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
                <a:extLst>
                  <a:ext uri="{FF2B5EF4-FFF2-40B4-BE49-F238E27FC236}">
                    <a16:creationId xmlns:a16="http://schemas.microsoft.com/office/drawing/2014/main" id="{32CF52E8-1501-4A21-92A5-B14653A1FE63}"/>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
                <a:extLst>
                  <a:ext uri="{FF2B5EF4-FFF2-40B4-BE49-F238E27FC236}">
                    <a16:creationId xmlns:a16="http://schemas.microsoft.com/office/drawing/2014/main" id="{793B71AC-6F66-4515-BCF3-CB760345788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
                <a:extLst>
                  <a:ext uri="{FF2B5EF4-FFF2-40B4-BE49-F238E27FC236}">
                    <a16:creationId xmlns:a16="http://schemas.microsoft.com/office/drawing/2014/main" id="{622E8D64-8194-4B03-8832-3B939324262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
                <a:extLst>
                  <a:ext uri="{FF2B5EF4-FFF2-40B4-BE49-F238E27FC236}">
                    <a16:creationId xmlns:a16="http://schemas.microsoft.com/office/drawing/2014/main" id="{B6FDF453-2119-4BFB-9879-BD8ED2D57450}"/>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4">
                <a:extLst>
                  <a:ext uri="{FF2B5EF4-FFF2-40B4-BE49-F238E27FC236}">
                    <a16:creationId xmlns:a16="http://schemas.microsoft.com/office/drawing/2014/main" id="{46768233-C319-41EB-9784-F36762C92E69}"/>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
                <a:extLst>
                  <a:ext uri="{FF2B5EF4-FFF2-40B4-BE49-F238E27FC236}">
                    <a16:creationId xmlns:a16="http://schemas.microsoft.com/office/drawing/2014/main" id="{2B824C64-B778-4AFC-AC24-131FD5A744D4}"/>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6">
                <a:extLst>
                  <a:ext uri="{FF2B5EF4-FFF2-40B4-BE49-F238E27FC236}">
                    <a16:creationId xmlns:a16="http://schemas.microsoft.com/office/drawing/2014/main" id="{B8FE89A5-41FB-45C0-A523-13E1D35035C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7">
                <a:extLst>
                  <a:ext uri="{FF2B5EF4-FFF2-40B4-BE49-F238E27FC236}">
                    <a16:creationId xmlns:a16="http://schemas.microsoft.com/office/drawing/2014/main" id="{DC627F36-315A-4294-8D3C-8A026B1FF26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8">
                <a:extLst>
                  <a:ext uri="{FF2B5EF4-FFF2-40B4-BE49-F238E27FC236}">
                    <a16:creationId xmlns:a16="http://schemas.microsoft.com/office/drawing/2014/main" id="{198C0925-F0EB-4E5F-90E9-A92592EE5A8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9">
                <a:extLst>
                  <a:ext uri="{FF2B5EF4-FFF2-40B4-BE49-F238E27FC236}">
                    <a16:creationId xmlns:a16="http://schemas.microsoft.com/office/drawing/2014/main" id="{B66BAAF2-EA2B-4E11-B268-FE217EFA8511}"/>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20">
                <a:extLst>
                  <a:ext uri="{FF2B5EF4-FFF2-40B4-BE49-F238E27FC236}">
                    <a16:creationId xmlns:a16="http://schemas.microsoft.com/office/drawing/2014/main" id="{7A71E03B-E4BE-485A-98DA-F660D8DB8D8C}"/>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21">
                <a:extLst>
                  <a:ext uri="{FF2B5EF4-FFF2-40B4-BE49-F238E27FC236}">
                    <a16:creationId xmlns:a16="http://schemas.microsoft.com/office/drawing/2014/main" id="{F1637724-70BD-4A3D-B61C-434CA57B02F8}"/>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2">
                <a:extLst>
                  <a:ext uri="{FF2B5EF4-FFF2-40B4-BE49-F238E27FC236}">
                    <a16:creationId xmlns:a16="http://schemas.microsoft.com/office/drawing/2014/main" id="{DD64826B-7286-4FEE-9E60-C2165D6C15CF}"/>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3">
                <a:extLst>
                  <a:ext uri="{FF2B5EF4-FFF2-40B4-BE49-F238E27FC236}">
                    <a16:creationId xmlns:a16="http://schemas.microsoft.com/office/drawing/2014/main" id="{792F7FE4-D9DD-40D6-B46B-38BB95E632E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4">
                <a:extLst>
                  <a:ext uri="{FF2B5EF4-FFF2-40B4-BE49-F238E27FC236}">
                    <a16:creationId xmlns:a16="http://schemas.microsoft.com/office/drawing/2014/main" id="{7639D7BC-0653-4E32-B002-53BAD346C6A3}"/>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5">
                <a:extLst>
                  <a:ext uri="{FF2B5EF4-FFF2-40B4-BE49-F238E27FC236}">
                    <a16:creationId xmlns:a16="http://schemas.microsoft.com/office/drawing/2014/main" id="{8207B8EB-EBF8-463F-90B5-9D9FD575E3F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6">
                <a:extLst>
                  <a:ext uri="{FF2B5EF4-FFF2-40B4-BE49-F238E27FC236}">
                    <a16:creationId xmlns:a16="http://schemas.microsoft.com/office/drawing/2014/main" id="{2DFE30B0-ABB6-4B86-92E0-0DF1DD84239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7">
                <a:extLst>
                  <a:ext uri="{FF2B5EF4-FFF2-40B4-BE49-F238E27FC236}">
                    <a16:creationId xmlns:a16="http://schemas.microsoft.com/office/drawing/2014/main" id="{CA7D0366-4930-4AE8-9A2F-14C75FBF32C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8">
                <a:extLst>
                  <a:ext uri="{FF2B5EF4-FFF2-40B4-BE49-F238E27FC236}">
                    <a16:creationId xmlns:a16="http://schemas.microsoft.com/office/drawing/2014/main" id="{46E42EB0-52F3-42C9-AACE-05E2EDECFE0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9">
                <a:extLst>
                  <a:ext uri="{FF2B5EF4-FFF2-40B4-BE49-F238E27FC236}">
                    <a16:creationId xmlns:a16="http://schemas.microsoft.com/office/drawing/2014/main" id="{7490E4A4-2E8D-44DD-AA45-E8C3497D32E9}"/>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30">
                <a:extLst>
                  <a:ext uri="{FF2B5EF4-FFF2-40B4-BE49-F238E27FC236}">
                    <a16:creationId xmlns:a16="http://schemas.microsoft.com/office/drawing/2014/main" id="{CD809A23-A1D1-4628-8E1A-A462FCE5C3DB}"/>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1">
                <a:extLst>
                  <a:ext uri="{FF2B5EF4-FFF2-40B4-BE49-F238E27FC236}">
                    <a16:creationId xmlns:a16="http://schemas.microsoft.com/office/drawing/2014/main" id="{8F51AF45-185F-420F-915D-7ED15F004C4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2">
                <a:extLst>
                  <a:ext uri="{FF2B5EF4-FFF2-40B4-BE49-F238E27FC236}">
                    <a16:creationId xmlns:a16="http://schemas.microsoft.com/office/drawing/2014/main" id="{0EAE6D3D-FCAC-4F56-86D0-4D7EC98D8C63}"/>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3">
                <a:extLst>
                  <a:ext uri="{FF2B5EF4-FFF2-40B4-BE49-F238E27FC236}">
                    <a16:creationId xmlns:a16="http://schemas.microsoft.com/office/drawing/2014/main" id="{51E9617A-7686-4747-B3D9-6883D8D811F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4">
                <a:extLst>
                  <a:ext uri="{FF2B5EF4-FFF2-40B4-BE49-F238E27FC236}">
                    <a16:creationId xmlns:a16="http://schemas.microsoft.com/office/drawing/2014/main" id="{5F37DE13-50B1-4FD6-A8AC-AEDEB2A38F5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6">
                <a:extLst>
                  <a:ext uri="{FF2B5EF4-FFF2-40B4-BE49-F238E27FC236}">
                    <a16:creationId xmlns:a16="http://schemas.microsoft.com/office/drawing/2014/main" id="{70225D49-BC62-4073-81C0-FC8620FC7113}"/>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
                <a:extLst>
                  <a:ext uri="{FF2B5EF4-FFF2-40B4-BE49-F238E27FC236}">
                    <a16:creationId xmlns:a16="http://schemas.microsoft.com/office/drawing/2014/main" id="{132BF87A-C508-47E9-86B5-83706BE73348}"/>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8">
                <a:extLst>
                  <a:ext uri="{FF2B5EF4-FFF2-40B4-BE49-F238E27FC236}">
                    <a16:creationId xmlns:a16="http://schemas.microsoft.com/office/drawing/2014/main" id="{CEFF2E7E-BD39-4C2D-9C2A-09C106964B7A}"/>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9">
                <a:extLst>
                  <a:ext uri="{FF2B5EF4-FFF2-40B4-BE49-F238E27FC236}">
                    <a16:creationId xmlns:a16="http://schemas.microsoft.com/office/drawing/2014/main" id="{D74DBE02-A3F9-439B-8EB0-7DF9A6C6BD5F}"/>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0">
                <a:extLst>
                  <a:ext uri="{FF2B5EF4-FFF2-40B4-BE49-F238E27FC236}">
                    <a16:creationId xmlns:a16="http://schemas.microsoft.com/office/drawing/2014/main" id="{C09302B2-0E7E-407A-99A8-8D4CB07E1436}"/>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1">
                <a:extLst>
                  <a:ext uri="{FF2B5EF4-FFF2-40B4-BE49-F238E27FC236}">
                    <a16:creationId xmlns:a16="http://schemas.microsoft.com/office/drawing/2014/main" id="{DB3025EC-6666-4D35-8684-04447E304D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2">
                <a:extLst>
                  <a:ext uri="{FF2B5EF4-FFF2-40B4-BE49-F238E27FC236}">
                    <a16:creationId xmlns:a16="http://schemas.microsoft.com/office/drawing/2014/main" id="{3B3A9A47-CC27-40C2-B51A-EDE9FC29C9D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3">
                <a:extLst>
                  <a:ext uri="{FF2B5EF4-FFF2-40B4-BE49-F238E27FC236}">
                    <a16:creationId xmlns:a16="http://schemas.microsoft.com/office/drawing/2014/main" id="{46A9015E-C4B4-4A71-B213-1A7F0C0BA9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4">
                <a:extLst>
                  <a:ext uri="{FF2B5EF4-FFF2-40B4-BE49-F238E27FC236}">
                    <a16:creationId xmlns:a16="http://schemas.microsoft.com/office/drawing/2014/main" id="{5FC9B53D-1F88-483F-8598-2AC7FB9D979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5">
                <a:extLst>
                  <a:ext uri="{FF2B5EF4-FFF2-40B4-BE49-F238E27FC236}">
                    <a16:creationId xmlns:a16="http://schemas.microsoft.com/office/drawing/2014/main" id="{3B1CFECB-CC62-428A-A52A-4C8B561B476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6">
                <a:extLst>
                  <a:ext uri="{FF2B5EF4-FFF2-40B4-BE49-F238E27FC236}">
                    <a16:creationId xmlns:a16="http://schemas.microsoft.com/office/drawing/2014/main" id="{6D80E657-1CFE-4282-9BF9-936F3F96E252}"/>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7">
                <a:extLst>
                  <a:ext uri="{FF2B5EF4-FFF2-40B4-BE49-F238E27FC236}">
                    <a16:creationId xmlns:a16="http://schemas.microsoft.com/office/drawing/2014/main" id="{B89C8763-1B89-439C-845B-4B2808AF22D0}"/>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8">
                <a:extLst>
                  <a:ext uri="{FF2B5EF4-FFF2-40B4-BE49-F238E27FC236}">
                    <a16:creationId xmlns:a16="http://schemas.microsoft.com/office/drawing/2014/main" id="{2A3E9E00-F6AF-42AA-9E28-1D860FA3FE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5" name="文本占位符 65">
            <a:extLst>
              <a:ext uri="{FF2B5EF4-FFF2-40B4-BE49-F238E27FC236}">
                <a16:creationId xmlns:a16="http://schemas.microsoft.com/office/drawing/2014/main" id="{49E0AE9C-DD42-43A2-ACCA-82F648F9C698}"/>
              </a:ext>
            </a:extLst>
          </p:cNvPr>
          <p:cNvSpPr txBox="1">
            <a:spLocks/>
          </p:cNvSpPr>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mj-ea"/>
                <a:ea typeface="+mj-ea"/>
                <a:cs typeface="+mn-cs"/>
                <a:sym typeface="思源宋体 CN Heavy" panose="02020900000000000000" pitchFamily="18"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时间轴（长）</a:t>
            </a:r>
          </a:p>
        </p:txBody>
      </p:sp>
      <p:grpSp>
        <p:nvGrpSpPr>
          <p:cNvPr id="3" name="组合 2">
            <a:extLst>
              <a:ext uri="{FF2B5EF4-FFF2-40B4-BE49-F238E27FC236}">
                <a16:creationId xmlns:a16="http://schemas.microsoft.com/office/drawing/2014/main" id="{9E526D60-0240-49ED-B9A1-B4906ABA21C7}"/>
              </a:ext>
            </a:extLst>
          </p:cNvPr>
          <p:cNvGrpSpPr/>
          <p:nvPr/>
        </p:nvGrpSpPr>
        <p:grpSpPr>
          <a:xfrm>
            <a:off x="4660130" y="1561064"/>
            <a:ext cx="414638" cy="414638"/>
            <a:chOff x="4660130" y="1561064"/>
            <a:chExt cx="414638" cy="414638"/>
          </a:xfrm>
        </p:grpSpPr>
        <p:sp>
          <p:nvSpPr>
            <p:cNvPr id="2" name="椭圆 1">
              <a:extLst>
                <a:ext uri="{FF2B5EF4-FFF2-40B4-BE49-F238E27FC236}">
                  <a16:creationId xmlns:a16="http://schemas.microsoft.com/office/drawing/2014/main" id="{95A4C36A-4BC4-43B6-BAED-C6B3B70D7535}"/>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50D78A74-BD92-467B-ADA3-CF093802F9B6}"/>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F93CB691-4A32-4ED0-B2EC-47FF35C63851}"/>
              </a:ext>
            </a:extLst>
          </p:cNvPr>
          <p:cNvGrpSpPr/>
          <p:nvPr/>
        </p:nvGrpSpPr>
        <p:grpSpPr>
          <a:xfrm flipH="1">
            <a:off x="7135255" y="2815896"/>
            <a:ext cx="414638" cy="414638"/>
            <a:chOff x="4660130" y="1561064"/>
            <a:chExt cx="414638" cy="414638"/>
          </a:xfrm>
        </p:grpSpPr>
        <p:sp>
          <p:nvSpPr>
            <p:cNvPr id="70" name="椭圆 69">
              <a:extLst>
                <a:ext uri="{FF2B5EF4-FFF2-40B4-BE49-F238E27FC236}">
                  <a16:creationId xmlns:a16="http://schemas.microsoft.com/office/drawing/2014/main" id="{BCE32E00-CC47-4630-897E-CD648A4E0470}"/>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EA221A7-EA10-487D-B7C9-9A971D056041}"/>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a:extLst>
              <a:ext uri="{FF2B5EF4-FFF2-40B4-BE49-F238E27FC236}">
                <a16:creationId xmlns:a16="http://schemas.microsoft.com/office/drawing/2014/main" id="{36DFB701-E7BF-40CA-95EF-D2DEF8B2C97C}"/>
              </a:ext>
            </a:extLst>
          </p:cNvPr>
          <p:cNvGrpSpPr/>
          <p:nvPr/>
        </p:nvGrpSpPr>
        <p:grpSpPr>
          <a:xfrm>
            <a:off x="4660130" y="4111908"/>
            <a:ext cx="414638" cy="414638"/>
            <a:chOff x="4660130" y="1561064"/>
            <a:chExt cx="414638" cy="414638"/>
          </a:xfrm>
        </p:grpSpPr>
        <p:sp>
          <p:nvSpPr>
            <p:cNvPr id="73" name="椭圆 72">
              <a:extLst>
                <a:ext uri="{FF2B5EF4-FFF2-40B4-BE49-F238E27FC236}">
                  <a16:creationId xmlns:a16="http://schemas.microsoft.com/office/drawing/2014/main" id="{C21323D0-647F-4CF7-8853-A43919F4D002}"/>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1F5BE234-1D48-4B9A-BF88-433F7830C05D}"/>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10C88A41-C488-4223-BD00-F0E51374108B}"/>
              </a:ext>
            </a:extLst>
          </p:cNvPr>
          <p:cNvGrpSpPr/>
          <p:nvPr/>
        </p:nvGrpSpPr>
        <p:grpSpPr>
          <a:xfrm flipH="1">
            <a:off x="7135255" y="5417481"/>
            <a:ext cx="414638" cy="414638"/>
            <a:chOff x="4660130" y="1561064"/>
            <a:chExt cx="414638" cy="414638"/>
          </a:xfrm>
        </p:grpSpPr>
        <p:sp>
          <p:nvSpPr>
            <p:cNvPr id="77" name="椭圆 76">
              <a:extLst>
                <a:ext uri="{FF2B5EF4-FFF2-40B4-BE49-F238E27FC236}">
                  <a16:creationId xmlns:a16="http://schemas.microsoft.com/office/drawing/2014/main" id="{4A6770FB-97A7-448E-BD94-05CE4BE4E32A}"/>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64E5C27-217D-4224-8D27-D06C690B8D78}"/>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椭圆 80">
            <a:extLst>
              <a:ext uri="{FF2B5EF4-FFF2-40B4-BE49-F238E27FC236}">
                <a16:creationId xmlns:a16="http://schemas.microsoft.com/office/drawing/2014/main" id="{2F62AAB3-18B9-4E35-B59F-BECAED50835D}"/>
              </a:ext>
            </a:extLst>
          </p:cNvPr>
          <p:cNvSpPr/>
          <p:nvPr/>
        </p:nvSpPr>
        <p:spPr>
          <a:xfrm>
            <a:off x="6017698" y="1690086"/>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BBB005F7-8BBC-4E88-A584-A6A36BA004E8}"/>
              </a:ext>
            </a:extLst>
          </p:cNvPr>
          <p:cNvSpPr/>
          <p:nvPr/>
        </p:nvSpPr>
        <p:spPr>
          <a:xfrm>
            <a:off x="6017698" y="2956247"/>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78C3FBED-EC8A-4D86-8EA0-0E92779C0D40}"/>
              </a:ext>
            </a:extLst>
          </p:cNvPr>
          <p:cNvSpPr/>
          <p:nvPr/>
        </p:nvSpPr>
        <p:spPr>
          <a:xfrm>
            <a:off x="6017698" y="4253424"/>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CCAA370-3547-4774-BDF4-F084F3956C74}"/>
              </a:ext>
            </a:extLst>
          </p:cNvPr>
          <p:cNvSpPr/>
          <p:nvPr/>
        </p:nvSpPr>
        <p:spPr>
          <a:xfrm>
            <a:off x="6017698" y="5559933"/>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a:extLst>
              <a:ext uri="{FF2B5EF4-FFF2-40B4-BE49-F238E27FC236}">
                <a16:creationId xmlns:a16="http://schemas.microsoft.com/office/drawing/2014/main" id="{F0394C66-00EC-4AEB-B4F4-267199B17522}"/>
              </a:ext>
            </a:extLst>
          </p:cNvPr>
          <p:cNvGrpSpPr/>
          <p:nvPr/>
        </p:nvGrpSpPr>
        <p:grpSpPr>
          <a:xfrm>
            <a:off x="7661853" y="2792294"/>
            <a:ext cx="3436713" cy="1705755"/>
            <a:chOff x="1093434" y="1537553"/>
            <a:chExt cx="3436713" cy="1705755"/>
          </a:xfrm>
        </p:grpSpPr>
        <p:sp>
          <p:nvSpPr>
            <p:cNvPr id="86" name="文本框 85">
              <a:extLst>
                <a:ext uri="{FF2B5EF4-FFF2-40B4-BE49-F238E27FC236}">
                  <a16:creationId xmlns:a16="http://schemas.microsoft.com/office/drawing/2014/main" id="{944C6767-E19B-4768-AF54-0ACACEB6DB7C}"/>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87" name="文本框 86">
              <a:extLst>
                <a:ext uri="{FF2B5EF4-FFF2-40B4-BE49-F238E27FC236}">
                  <a16:creationId xmlns:a16="http://schemas.microsoft.com/office/drawing/2014/main" id="{5FC02C13-EFF6-4DAE-93AD-E4B9DC68B0B6}"/>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88" name="组合 87">
            <a:extLst>
              <a:ext uri="{FF2B5EF4-FFF2-40B4-BE49-F238E27FC236}">
                <a16:creationId xmlns:a16="http://schemas.microsoft.com/office/drawing/2014/main" id="{F861B0E6-893E-4820-AE5D-6088C61A6572}"/>
              </a:ext>
            </a:extLst>
          </p:cNvPr>
          <p:cNvGrpSpPr/>
          <p:nvPr/>
        </p:nvGrpSpPr>
        <p:grpSpPr>
          <a:xfrm>
            <a:off x="1093434" y="4059800"/>
            <a:ext cx="3436713" cy="1705755"/>
            <a:chOff x="1093434" y="1537553"/>
            <a:chExt cx="3436713" cy="1705755"/>
          </a:xfrm>
        </p:grpSpPr>
        <p:sp>
          <p:nvSpPr>
            <p:cNvPr id="89" name="文本框 88">
              <a:extLst>
                <a:ext uri="{FF2B5EF4-FFF2-40B4-BE49-F238E27FC236}">
                  <a16:creationId xmlns:a16="http://schemas.microsoft.com/office/drawing/2014/main" id="{31E808EF-04B9-40B4-B6CF-E29EADAC083E}"/>
                </a:ext>
              </a:extLst>
            </p:cNvPr>
            <p:cNvSpPr txBox="1"/>
            <p:nvPr/>
          </p:nvSpPr>
          <p:spPr>
            <a:xfrm>
              <a:off x="2747649" y="1537553"/>
              <a:ext cx="1782498" cy="461665"/>
            </a:xfrm>
            <a:prstGeom prst="rect">
              <a:avLst/>
            </a:prstGeom>
            <a:noFill/>
          </p:spPr>
          <p:txBody>
            <a:bodyPr wrap="square" rtlCol="0">
              <a:spAutoFit/>
            </a:bodyPr>
            <a:lstStyle/>
            <a:p>
              <a:pPr algn="r"/>
              <a:r>
                <a:rPr lang="zh-CN" altLang="en-US" sz="2400" dirty="0">
                  <a:latin typeface="+mj-ea"/>
                  <a:ea typeface="+mj-ea"/>
                </a:rPr>
                <a:t>输入时间</a:t>
              </a:r>
            </a:p>
          </p:txBody>
        </p:sp>
        <p:sp>
          <p:nvSpPr>
            <p:cNvPr id="90" name="文本框 89">
              <a:extLst>
                <a:ext uri="{FF2B5EF4-FFF2-40B4-BE49-F238E27FC236}">
                  <a16:creationId xmlns:a16="http://schemas.microsoft.com/office/drawing/2014/main" id="{796F06C9-16E8-4E7F-9DE2-AABBD1CEA1D6}"/>
                </a:ext>
              </a:extLst>
            </p:cNvPr>
            <p:cNvSpPr txBox="1"/>
            <p:nvPr/>
          </p:nvSpPr>
          <p:spPr>
            <a:xfrm>
              <a:off x="1093434" y="1987643"/>
              <a:ext cx="3436713" cy="1255665"/>
            </a:xfrm>
            <a:prstGeom prst="rect">
              <a:avLst/>
            </a:prstGeom>
            <a:noFill/>
          </p:spPr>
          <p:txBody>
            <a:bodyPr wrap="square" rtlCol="0">
              <a:spAutoFit/>
            </a:bodyPr>
            <a:lstStyle/>
            <a:p>
              <a:pPr algn="r">
                <a:lnSpc>
                  <a:spcPct val="130000"/>
                </a:lnSpc>
              </a:pPr>
              <a:r>
                <a:rPr lang="zh-CN" altLang="en-US" sz="2000" dirty="0">
                  <a:latin typeface="+mn-ea"/>
                </a:rPr>
                <a:t>在这里输入解释说明文字</a:t>
              </a:r>
              <a:endParaRPr lang="en-US" altLang="zh-CN" sz="2000" dirty="0">
                <a:latin typeface="+mn-ea"/>
              </a:endParaRPr>
            </a:p>
            <a:p>
              <a:pPr algn="r">
                <a:lnSpc>
                  <a:spcPct val="130000"/>
                </a:lnSpc>
              </a:pPr>
              <a:r>
                <a:rPr lang="zh-CN" altLang="en-US" sz="2000" dirty="0">
                  <a:latin typeface="+mn-ea"/>
                </a:rPr>
                <a:t>在这里输入解释说明文字</a:t>
              </a:r>
              <a:endParaRPr lang="en-US" altLang="zh-CN" sz="2000" dirty="0">
                <a:latin typeface="+mn-ea"/>
              </a:endParaRPr>
            </a:p>
            <a:p>
              <a:pPr algn="r">
                <a:lnSpc>
                  <a:spcPct val="130000"/>
                </a:lnSpc>
              </a:pPr>
              <a:r>
                <a:rPr lang="zh-CN" altLang="en-US" sz="2000" dirty="0">
                  <a:latin typeface="+mn-ea"/>
                </a:rPr>
                <a:t>在这里输入解释说明文字</a:t>
              </a:r>
            </a:p>
          </p:txBody>
        </p:sp>
      </p:grpSp>
      <p:grpSp>
        <p:nvGrpSpPr>
          <p:cNvPr id="93" name="组合 92">
            <a:extLst>
              <a:ext uri="{FF2B5EF4-FFF2-40B4-BE49-F238E27FC236}">
                <a16:creationId xmlns:a16="http://schemas.microsoft.com/office/drawing/2014/main" id="{423BF639-707E-4E6C-A2BA-ED3441D093B9}"/>
              </a:ext>
            </a:extLst>
          </p:cNvPr>
          <p:cNvGrpSpPr/>
          <p:nvPr/>
        </p:nvGrpSpPr>
        <p:grpSpPr>
          <a:xfrm>
            <a:off x="7661853" y="5346475"/>
            <a:ext cx="3436713" cy="1305645"/>
            <a:chOff x="1093434" y="1537553"/>
            <a:chExt cx="3436713" cy="1305645"/>
          </a:xfrm>
        </p:grpSpPr>
        <p:sp>
          <p:nvSpPr>
            <p:cNvPr id="94" name="文本框 93">
              <a:extLst>
                <a:ext uri="{FF2B5EF4-FFF2-40B4-BE49-F238E27FC236}">
                  <a16:creationId xmlns:a16="http://schemas.microsoft.com/office/drawing/2014/main" id="{A7FB912C-B45A-48A8-BF2B-90EF6C5881DF}"/>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95" name="文本框 94">
              <a:extLst>
                <a:ext uri="{FF2B5EF4-FFF2-40B4-BE49-F238E27FC236}">
                  <a16:creationId xmlns:a16="http://schemas.microsoft.com/office/drawing/2014/main" id="{65B8702F-A8F5-4289-93A5-3ADA82746493}"/>
                </a:ext>
              </a:extLst>
            </p:cNvPr>
            <p:cNvSpPr txBox="1"/>
            <p:nvPr/>
          </p:nvSpPr>
          <p:spPr>
            <a:xfrm>
              <a:off x="1093434" y="1987643"/>
              <a:ext cx="3436713" cy="85555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p:txBody>
        </p:sp>
      </p:grpSp>
    </p:spTree>
    <p:extLst>
      <p:ext uri="{BB962C8B-B14F-4D97-AF65-F5344CB8AC3E}">
        <p14:creationId xmlns:p14="http://schemas.microsoft.com/office/powerpoint/2010/main" val="2977221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B5532CD7-CAD6-482E-867A-3A02A5CAAA40}"/>
              </a:ext>
            </a:extLst>
          </p:cNvPr>
          <p:cNvGrpSpPr/>
          <p:nvPr/>
        </p:nvGrpSpPr>
        <p:grpSpPr>
          <a:xfrm rot="169789">
            <a:off x="7275822" y="1782513"/>
            <a:ext cx="5694860" cy="5835138"/>
            <a:chOff x="377825" y="6983413"/>
            <a:chExt cx="5284788" cy="5414962"/>
          </a:xfrm>
          <a:solidFill>
            <a:schemeClr val="accent1">
              <a:alpha val="4000"/>
            </a:schemeClr>
          </a:solidFill>
        </p:grpSpPr>
        <p:sp>
          <p:nvSpPr>
            <p:cNvPr id="27" name="Freeform 19">
              <a:extLst>
                <a:ext uri="{FF2B5EF4-FFF2-40B4-BE49-F238E27FC236}">
                  <a16:creationId xmlns:a16="http://schemas.microsoft.com/office/drawing/2014/main" id="{0F38E4B3-F7D3-4DDE-A160-18A8D706CAD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0">
              <a:extLst>
                <a:ext uri="{FF2B5EF4-FFF2-40B4-BE49-F238E27FC236}">
                  <a16:creationId xmlns:a16="http://schemas.microsoft.com/office/drawing/2014/main" id="{E56FF7BA-5223-4BF4-97D2-0012AD55548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2">
              <a:extLst>
                <a:ext uri="{FF2B5EF4-FFF2-40B4-BE49-F238E27FC236}">
                  <a16:creationId xmlns:a16="http://schemas.microsoft.com/office/drawing/2014/main" id="{F832334D-E8ED-4AFB-B1E9-13DD14BB780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3">
              <a:extLst>
                <a:ext uri="{FF2B5EF4-FFF2-40B4-BE49-F238E27FC236}">
                  <a16:creationId xmlns:a16="http://schemas.microsoft.com/office/drawing/2014/main" id="{4C55DE42-7189-4BF7-9CF7-1172BA7A1E1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4">
              <a:extLst>
                <a:ext uri="{FF2B5EF4-FFF2-40B4-BE49-F238E27FC236}">
                  <a16:creationId xmlns:a16="http://schemas.microsoft.com/office/drawing/2014/main" id="{A06DCB8D-D4D5-410D-995B-4296EFA0AB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5">
              <a:extLst>
                <a:ext uri="{FF2B5EF4-FFF2-40B4-BE49-F238E27FC236}">
                  <a16:creationId xmlns:a16="http://schemas.microsoft.com/office/drawing/2014/main" id="{8D69AB50-69C6-4018-8808-390A2210378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6">
              <a:extLst>
                <a:ext uri="{FF2B5EF4-FFF2-40B4-BE49-F238E27FC236}">
                  <a16:creationId xmlns:a16="http://schemas.microsoft.com/office/drawing/2014/main" id="{1D99D46D-A77C-46C6-87C0-79DFA659AFC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1">
              <a:extLst>
                <a:ext uri="{FF2B5EF4-FFF2-40B4-BE49-F238E27FC236}">
                  <a16:creationId xmlns:a16="http://schemas.microsoft.com/office/drawing/2014/main" id="{5E321776-E284-4E67-BAFE-D334795FDBAE}"/>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3">
              <a:extLst>
                <a:ext uri="{FF2B5EF4-FFF2-40B4-BE49-F238E27FC236}">
                  <a16:creationId xmlns:a16="http://schemas.microsoft.com/office/drawing/2014/main" id="{351450D6-9C79-4EF2-94B6-58658A0A5ACC}"/>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5">
              <a:extLst>
                <a:ext uri="{FF2B5EF4-FFF2-40B4-BE49-F238E27FC236}">
                  <a16:creationId xmlns:a16="http://schemas.microsoft.com/office/drawing/2014/main" id="{40129FCF-202F-41A7-910A-A847E04A7C95}"/>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6">
              <a:extLst>
                <a:ext uri="{FF2B5EF4-FFF2-40B4-BE49-F238E27FC236}">
                  <a16:creationId xmlns:a16="http://schemas.microsoft.com/office/drawing/2014/main" id="{EADFBB2B-E93B-40BB-A702-C9BE5F91BCD1}"/>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8">
              <a:extLst>
                <a:ext uri="{FF2B5EF4-FFF2-40B4-BE49-F238E27FC236}">
                  <a16:creationId xmlns:a16="http://schemas.microsoft.com/office/drawing/2014/main" id="{FCD9E90A-690C-4D2B-B1AF-C922B774A82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9">
              <a:extLst>
                <a:ext uri="{FF2B5EF4-FFF2-40B4-BE49-F238E27FC236}">
                  <a16:creationId xmlns:a16="http://schemas.microsoft.com/office/drawing/2014/main" id="{62F56B65-6578-4A31-B8DF-DCCFAE36DAAF}"/>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40">
              <a:extLst>
                <a:ext uri="{FF2B5EF4-FFF2-40B4-BE49-F238E27FC236}">
                  <a16:creationId xmlns:a16="http://schemas.microsoft.com/office/drawing/2014/main" id="{DEB1157C-8B27-440A-9477-7599CB47576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1" name="文本框 40">
            <a:extLst>
              <a:ext uri="{FF2B5EF4-FFF2-40B4-BE49-F238E27FC236}">
                <a16:creationId xmlns:a16="http://schemas.microsoft.com/office/drawing/2014/main" id="{1C843CDB-4309-47FA-B76A-59AA0179FC0E}"/>
              </a:ext>
            </a:extLst>
          </p:cNvPr>
          <p:cNvSpPr txBox="1"/>
          <p:nvPr/>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cxnSp>
        <p:nvCxnSpPr>
          <p:cNvPr id="2" name="直接连接符 1">
            <a:extLst>
              <a:ext uri="{FF2B5EF4-FFF2-40B4-BE49-F238E27FC236}">
                <a16:creationId xmlns:a16="http://schemas.microsoft.com/office/drawing/2014/main" id="{5504D0E6-FA33-4A0A-AC42-583BEE1CACE5}"/>
              </a:ext>
            </a:extLst>
          </p:cNvPr>
          <p:cNvCxnSpPr>
            <a:cxnSpLocks/>
          </p:cNvCxnSpPr>
          <p:nvPr/>
        </p:nvCxnSpPr>
        <p:spPr>
          <a:xfrm>
            <a:off x="6096000" y="0"/>
            <a:ext cx="0" cy="375090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ABB9793-2572-4B58-B4BF-B92CBB211AAD}"/>
              </a:ext>
            </a:extLst>
          </p:cNvPr>
          <p:cNvSpPr txBox="1"/>
          <p:nvPr/>
        </p:nvSpPr>
        <p:spPr>
          <a:xfrm>
            <a:off x="0" y="-592923"/>
            <a:ext cx="6325563" cy="455446"/>
          </a:xfrm>
          <a:prstGeom prst="rect">
            <a:avLst/>
          </a:prstGeom>
          <a:noFill/>
        </p:spPr>
        <p:txBody>
          <a:bodyPr wrap="square" rtlCol="0">
            <a:spAutoFit/>
          </a:bodyPr>
          <a:lstStyle/>
          <a:p>
            <a:pPr algn="l">
              <a:lnSpc>
                <a:spcPct val="130000"/>
              </a:lnSpc>
            </a:pPr>
            <a:r>
              <a:rPr lang="en-US" altLang="zh-CN" sz="2000" dirty="0">
                <a:solidFill>
                  <a:schemeClr val="bg1"/>
                </a:solidFill>
                <a:latin typeface="+mn-ea"/>
              </a:rPr>
              <a:t>Tips</a:t>
            </a:r>
            <a:r>
              <a:rPr lang="zh-CN" altLang="en-US" sz="2000" dirty="0">
                <a:solidFill>
                  <a:schemeClr val="bg1"/>
                </a:solidFill>
                <a:latin typeface="+mn-ea"/>
              </a:rPr>
              <a:t>：为本页添加“向上推进”切换效果食用更佳</a:t>
            </a:r>
          </a:p>
        </p:txBody>
      </p:sp>
      <p:sp>
        <p:nvSpPr>
          <p:cNvPr id="22" name="椭圆 21">
            <a:extLst>
              <a:ext uri="{FF2B5EF4-FFF2-40B4-BE49-F238E27FC236}">
                <a16:creationId xmlns:a16="http://schemas.microsoft.com/office/drawing/2014/main" id="{0F81FE3A-607B-41C8-B4B8-334055A8D958}"/>
              </a:ext>
            </a:extLst>
          </p:cNvPr>
          <p:cNvSpPr/>
          <p:nvPr/>
        </p:nvSpPr>
        <p:spPr>
          <a:xfrm>
            <a:off x="5888016" y="3520077"/>
            <a:ext cx="415966" cy="415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30D8EC4-C72C-4CC6-B7B5-D6B3F10D72F0}"/>
              </a:ext>
            </a:extLst>
          </p:cNvPr>
          <p:cNvSpPr/>
          <p:nvPr/>
        </p:nvSpPr>
        <p:spPr>
          <a:xfrm>
            <a:off x="5949988" y="3582049"/>
            <a:ext cx="292022" cy="292022"/>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A6E23113-2CB7-452E-9BB2-65512116BD3D}"/>
              </a:ext>
            </a:extLst>
          </p:cNvPr>
          <p:cNvGrpSpPr/>
          <p:nvPr/>
        </p:nvGrpSpPr>
        <p:grpSpPr>
          <a:xfrm>
            <a:off x="4660130" y="783670"/>
            <a:ext cx="1563190" cy="414638"/>
            <a:chOff x="4660130" y="2272569"/>
            <a:chExt cx="1563190" cy="414638"/>
          </a:xfrm>
        </p:grpSpPr>
        <p:sp>
          <p:nvSpPr>
            <p:cNvPr id="13" name="椭圆 12">
              <a:extLst>
                <a:ext uri="{FF2B5EF4-FFF2-40B4-BE49-F238E27FC236}">
                  <a16:creationId xmlns:a16="http://schemas.microsoft.com/office/drawing/2014/main" id="{C6A26619-9E2D-47DD-BF4D-183BBBA16081}"/>
                </a:ext>
              </a:extLst>
            </p:cNvPr>
            <p:cNvSpPr/>
            <p:nvPr/>
          </p:nvSpPr>
          <p:spPr>
            <a:xfrm>
              <a:off x="5968677" y="2352875"/>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Connector 4">
              <a:extLst>
                <a:ext uri="{FF2B5EF4-FFF2-40B4-BE49-F238E27FC236}">
                  <a16:creationId xmlns:a16="http://schemas.microsoft.com/office/drawing/2014/main" id="{40225955-5454-4503-8177-AFF85115CEFF}"/>
                </a:ext>
              </a:extLst>
            </p:cNvPr>
            <p:cNvCxnSpPr/>
            <p:nvPr/>
          </p:nvCxnSpPr>
          <p:spPr>
            <a:xfrm flipH="1">
              <a:off x="4878026" y="2480634"/>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C3327FFF-26DB-4E2A-B6C8-1E25FBB85614}"/>
                </a:ext>
              </a:extLst>
            </p:cNvPr>
            <p:cNvGrpSpPr/>
            <p:nvPr/>
          </p:nvGrpSpPr>
          <p:grpSpPr>
            <a:xfrm>
              <a:off x="4660130" y="2272569"/>
              <a:ext cx="414638" cy="414638"/>
              <a:chOff x="4660130" y="1561064"/>
              <a:chExt cx="414638" cy="414638"/>
            </a:xfrm>
          </p:grpSpPr>
          <p:sp>
            <p:nvSpPr>
              <p:cNvPr id="49" name="椭圆 48">
                <a:extLst>
                  <a:ext uri="{FF2B5EF4-FFF2-40B4-BE49-F238E27FC236}">
                    <a16:creationId xmlns:a16="http://schemas.microsoft.com/office/drawing/2014/main" id="{6877AC7D-52E6-45FF-8EA0-2E01FEBF57B2}"/>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CE1D8AF3-BEB4-4752-8DDF-B06F94944FCB}"/>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a:extLst>
                <a:ext uri="{FF2B5EF4-FFF2-40B4-BE49-F238E27FC236}">
                  <a16:creationId xmlns:a16="http://schemas.microsoft.com/office/drawing/2014/main" id="{B842A3D3-4F90-44B8-A735-40196043A306}"/>
                </a:ext>
              </a:extLst>
            </p:cNvPr>
            <p:cNvSpPr/>
            <p:nvPr/>
          </p:nvSpPr>
          <p:spPr>
            <a:xfrm>
              <a:off x="6017698" y="2401896"/>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44C1077A-739C-4E36-B533-2930026106D9}"/>
              </a:ext>
            </a:extLst>
          </p:cNvPr>
          <p:cNvGrpSpPr/>
          <p:nvPr/>
        </p:nvGrpSpPr>
        <p:grpSpPr>
          <a:xfrm>
            <a:off x="5968677" y="2168937"/>
            <a:ext cx="1581216" cy="414638"/>
            <a:chOff x="5968677" y="783670"/>
            <a:chExt cx="1581216" cy="414638"/>
          </a:xfrm>
        </p:grpSpPr>
        <p:sp>
          <p:nvSpPr>
            <p:cNvPr id="9" name="椭圆 8">
              <a:extLst>
                <a:ext uri="{FF2B5EF4-FFF2-40B4-BE49-F238E27FC236}">
                  <a16:creationId xmlns:a16="http://schemas.microsoft.com/office/drawing/2014/main" id="{AB09AE13-2402-4462-BFD0-0EF70D2FE7A1}"/>
                </a:ext>
              </a:extLst>
            </p:cNvPr>
            <p:cNvSpPr/>
            <p:nvPr/>
          </p:nvSpPr>
          <p:spPr>
            <a:xfrm>
              <a:off x="5968677" y="877615"/>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Straight Connector 4">
              <a:extLst>
                <a:ext uri="{FF2B5EF4-FFF2-40B4-BE49-F238E27FC236}">
                  <a16:creationId xmlns:a16="http://schemas.microsoft.com/office/drawing/2014/main" id="{DA5E31EB-9514-4609-ADA7-3DF2A77B1232}"/>
                </a:ext>
              </a:extLst>
            </p:cNvPr>
            <p:cNvCxnSpPr>
              <a:cxnSpLocks/>
            </p:cNvCxnSpPr>
            <p:nvPr/>
          </p:nvCxnSpPr>
          <p:spPr>
            <a:xfrm>
              <a:off x="6203580" y="1005597"/>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7EFCF0D2-3CC6-4154-A5B8-7402ECF339CD}"/>
                </a:ext>
              </a:extLst>
            </p:cNvPr>
            <p:cNvGrpSpPr/>
            <p:nvPr/>
          </p:nvGrpSpPr>
          <p:grpSpPr>
            <a:xfrm flipH="1">
              <a:off x="7135255" y="783670"/>
              <a:ext cx="414638" cy="414638"/>
              <a:chOff x="4660130" y="1561064"/>
              <a:chExt cx="414638" cy="414638"/>
            </a:xfrm>
          </p:grpSpPr>
          <p:sp>
            <p:nvSpPr>
              <p:cNvPr id="43" name="椭圆 42">
                <a:extLst>
                  <a:ext uri="{FF2B5EF4-FFF2-40B4-BE49-F238E27FC236}">
                    <a16:creationId xmlns:a16="http://schemas.microsoft.com/office/drawing/2014/main" id="{2B608C8F-0598-431F-8AD7-87D8D82EA4FB}"/>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0E1EB34-C1F0-42E9-82D2-221DF62B217A}"/>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a:extLst>
                <a:ext uri="{FF2B5EF4-FFF2-40B4-BE49-F238E27FC236}">
                  <a16:creationId xmlns:a16="http://schemas.microsoft.com/office/drawing/2014/main" id="{E9ABF8E7-8DC0-4519-8456-3D288F96A6EA}"/>
                </a:ext>
              </a:extLst>
            </p:cNvPr>
            <p:cNvSpPr/>
            <p:nvPr/>
          </p:nvSpPr>
          <p:spPr>
            <a:xfrm>
              <a:off x="6017698" y="926636"/>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AB57ECE4-AA9D-4594-849D-6C8DC4804E3A}"/>
              </a:ext>
            </a:extLst>
          </p:cNvPr>
          <p:cNvGrpSpPr/>
          <p:nvPr/>
        </p:nvGrpSpPr>
        <p:grpSpPr>
          <a:xfrm>
            <a:off x="7661853" y="2161153"/>
            <a:ext cx="3436713" cy="1705755"/>
            <a:chOff x="1093434" y="1537553"/>
            <a:chExt cx="3436713" cy="1705755"/>
          </a:xfrm>
        </p:grpSpPr>
        <p:sp>
          <p:nvSpPr>
            <p:cNvPr id="59" name="文本框 58">
              <a:extLst>
                <a:ext uri="{FF2B5EF4-FFF2-40B4-BE49-F238E27FC236}">
                  <a16:creationId xmlns:a16="http://schemas.microsoft.com/office/drawing/2014/main" id="{A51A9092-AFFB-434B-B86B-2AA1C41E5559}"/>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输入时间点</a:t>
              </a:r>
            </a:p>
          </p:txBody>
        </p:sp>
        <p:sp>
          <p:nvSpPr>
            <p:cNvPr id="60" name="文本框 59">
              <a:extLst>
                <a:ext uri="{FF2B5EF4-FFF2-40B4-BE49-F238E27FC236}">
                  <a16:creationId xmlns:a16="http://schemas.microsoft.com/office/drawing/2014/main" id="{03D92163-41F1-4586-90FC-16FBE01BFD73}"/>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61" name="组合 60">
            <a:extLst>
              <a:ext uri="{FF2B5EF4-FFF2-40B4-BE49-F238E27FC236}">
                <a16:creationId xmlns:a16="http://schemas.microsoft.com/office/drawing/2014/main" id="{8C7645AA-8A13-4BD6-A6E1-8582C64C687C}"/>
              </a:ext>
            </a:extLst>
          </p:cNvPr>
          <p:cNvGrpSpPr/>
          <p:nvPr/>
        </p:nvGrpSpPr>
        <p:grpSpPr>
          <a:xfrm>
            <a:off x="1093434" y="761269"/>
            <a:ext cx="3436713" cy="1705755"/>
            <a:chOff x="1093434" y="1537553"/>
            <a:chExt cx="3436713" cy="1705755"/>
          </a:xfrm>
        </p:grpSpPr>
        <p:sp>
          <p:nvSpPr>
            <p:cNvPr id="62" name="文本框 61">
              <a:extLst>
                <a:ext uri="{FF2B5EF4-FFF2-40B4-BE49-F238E27FC236}">
                  <a16:creationId xmlns:a16="http://schemas.microsoft.com/office/drawing/2014/main" id="{58C51691-6C44-414F-ABCC-3C6B9A60CF29}"/>
                </a:ext>
              </a:extLst>
            </p:cNvPr>
            <p:cNvSpPr txBox="1"/>
            <p:nvPr/>
          </p:nvSpPr>
          <p:spPr>
            <a:xfrm>
              <a:off x="2747649" y="1537553"/>
              <a:ext cx="1782498" cy="461665"/>
            </a:xfrm>
            <a:prstGeom prst="rect">
              <a:avLst/>
            </a:prstGeom>
            <a:noFill/>
          </p:spPr>
          <p:txBody>
            <a:bodyPr wrap="square" rtlCol="0">
              <a:spAutoFit/>
            </a:bodyPr>
            <a:lstStyle/>
            <a:p>
              <a:pPr algn="r"/>
              <a:r>
                <a:rPr lang="zh-CN" altLang="en-US" sz="2400" dirty="0">
                  <a:latin typeface="+mj-ea"/>
                  <a:ea typeface="+mj-ea"/>
                </a:rPr>
                <a:t>输入时间点</a:t>
              </a:r>
            </a:p>
          </p:txBody>
        </p:sp>
        <p:sp>
          <p:nvSpPr>
            <p:cNvPr id="63" name="文本框 62">
              <a:extLst>
                <a:ext uri="{FF2B5EF4-FFF2-40B4-BE49-F238E27FC236}">
                  <a16:creationId xmlns:a16="http://schemas.microsoft.com/office/drawing/2014/main" id="{16570371-08EF-4077-B2E9-6810A6F905DA}"/>
                </a:ext>
              </a:extLst>
            </p:cNvPr>
            <p:cNvSpPr txBox="1"/>
            <p:nvPr/>
          </p:nvSpPr>
          <p:spPr>
            <a:xfrm>
              <a:off x="1093434" y="1987643"/>
              <a:ext cx="3436713" cy="1255665"/>
            </a:xfrm>
            <a:prstGeom prst="rect">
              <a:avLst/>
            </a:prstGeom>
            <a:noFill/>
          </p:spPr>
          <p:txBody>
            <a:bodyPr wrap="square" rtlCol="0">
              <a:spAutoFit/>
            </a:bodyPr>
            <a:lstStyle/>
            <a:p>
              <a:pPr algn="r">
                <a:lnSpc>
                  <a:spcPct val="130000"/>
                </a:lnSpc>
              </a:pPr>
              <a:r>
                <a:rPr lang="zh-CN" altLang="en-US" sz="2000" dirty="0">
                  <a:latin typeface="+mn-ea"/>
                </a:rPr>
                <a:t>在这里输入解释说明文字</a:t>
              </a:r>
              <a:endParaRPr lang="en-US" altLang="zh-CN" sz="2000" dirty="0">
                <a:latin typeface="+mn-ea"/>
              </a:endParaRPr>
            </a:p>
            <a:p>
              <a:pPr algn="r">
                <a:lnSpc>
                  <a:spcPct val="130000"/>
                </a:lnSpc>
              </a:pPr>
              <a:r>
                <a:rPr lang="zh-CN" altLang="en-US" sz="2000" dirty="0">
                  <a:latin typeface="+mn-ea"/>
                </a:rPr>
                <a:t>在这里输入解释说明文字</a:t>
              </a:r>
            </a:p>
            <a:p>
              <a:pPr algn="r">
                <a:lnSpc>
                  <a:spcPct val="130000"/>
                </a:lnSpc>
              </a:pPr>
              <a:r>
                <a:rPr lang="zh-CN" altLang="en-US" sz="2000" dirty="0">
                  <a:latin typeface="+mn-ea"/>
                </a:rPr>
                <a:t>在这里输入解释说明文字</a:t>
              </a:r>
            </a:p>
          </p:txBody>
        </p:sp>
      </p:grpSp>
      <p:grpSp>
        <p:nvGrpSpPr>
          <p:cNvPr id="69" name="组合 68">
            <a:extLst>
              <a:ext uri="{FF2B5EF4-FFF2-40B4-BE49-F238E27FC236}">
                <a16:creationId xmlns:a16="http://schemas.microsoft.com/office/drawing/2014/main" id="{361BDD70-6338-486F-8D3C-A61B31EA94B0}"/>
              </a:ext>
            </a:extLst>
          </p:cNvPr>
          <p:cNvGrpSpPr/>
          <p:nvPr/>
        </p:nvGrpSpPr>
        <p:grpSpPr>
          <a:xfrm>
            <a:off x="3071704" y="4193821"/>
            <a:ext cx="6048587" cy="1794617"/>
            <a:chOff x="3155985" y="4193821"/>
            <a:chExt cx="6048587" cy="1794617"/>
          </a:xfrm>
        </p:grpSpPr>
        <p:sp>
          <p:nvSpPr>
            <p:cNvPr id="66" name="文本框 65">
              <a:extLst>
                <a:ext uri="{FF2B5EF4-FFF2-40B4-BE49-F238E27FC236}">
                  <a16:creationId xmlns:a16="http://schemas.microsoft.com/office/drawing/2014/main" id="{AE48DD24-2977-48B5-886B-BB82794E04D5}"/>
                </a:ext>
              </a:extLst>
            </p:cNvPr>
            <p:cNvSpPr txBox="1"/>
            <p:nvPr/>
          </p:nvSpPr>
          <p:spPr>
            <a:xfrm>
              <a:off x="5289029" y="4193821"/>
              <a:ext cx="1782498" cy="461665"/>
            </a:xfrm>
            <a:prstGeom prst="rect">
              <a:avLst/>
            </a:prstGeom>
            <a:noFill/>
          </p:spPr>
          <p:txBody>
            <a:bodyPr wrap="square" rtlCol="0">
              <a:spAutoFit/>
            </a:bodyPr>
            <a:lstStyle/>
            <a:p>
              <a:pPr algn="ctr"/>
              <a:r>
                <a:rPr lang="zh-CN" altLang="en-US" sz="2400" dirty="0">
                  <a:latin typeface="+mj-ea"/>
                  <a:ea typeface="+mj-ea"/>
                </a:rPr>
                <a:t>输入时间点</a:t>
              </a:r>
            </a:p>
          </p:txBody>
        </p:sp>
        <p:sp>
          <p:nvSpPr>
            <p:cNvPr id="67" name="文本框 66">
              <a:extLst>
                <a:ext uri="{FF2B5EF4-FFF2-40B4-BE49-F238E27FC236}">
                  <a16:creationId xmlns:a16="http://schemas.microsoft.com/office/drawing/2014/main" id="{5DCF6A3A-973C-4B9C-BC47-DF7444B12169}"/>
                </a:ext>
              </a:extLst>
            </p:cNvPr>
            <p:cNvSpPr txBox="1"/>
            <p:nvPr/>
          </p:nvSpPr>
          <p:spPr>
            <a:xfrm>
              <a:off x="3155985" y="4732773"/>
              <a:ext cx="6048587" cy="1255665"/>
            </a:xfrm>
            <a:prstGeom prst="rect">
              <a:avLst/>
            </a:prstGeom>
            <a:noFill/>
          </p:spPr>
          <p:txBody>
            <a:bodyPr wrap="square" rtlCol="0">
              <a:spAutoFit/>
            </a:bodyPr>
            <a:lstStyle/>
            <a:p>
              <a:pPr algn="ctr">
                <a:lnSpc>
                  <a:spcPct val="130000"/>
                </a:lnSpc>
              </a:pPr>
              <a:r>
                <a:rPr lang="zh-CN" altLang="en-US" sz="2000" dirty="0">
                  <a:latin typeface="+mn-ea"/>
                </a:rPr>
                <a:t>在这里输入解释说明文字  在这里输入解释说明文字</a:t>
              </a:r>
              <a:endParaRPr lang="en-US" altLang="zh-CN" sz="2000" dirty="0">
                <a:latin typeface="+mn-ea"/>
              </a:endParaRPr>
            </a:p>
            <a:p>
              <a:pPr algn="ctr">
                <a:lnSpc>
                  <a:spcPct val="130000"/>
                </a:lnSpc>
              </a:pPr>
              <a:r>
                <a:rPr lang="zh-CN" altLang="en-US" sz="2000" dirty="0">
                  <a:latin typeface="+mn-ea"/>
                </a:rPr>
                <a:t>在这里输入解释说明文字  在这里输入解释说明文字</a:t>
              </a:r>
              <a:endParaRPr lang="en-US" altLang="zh-CN" sz="2000" dirty="0">
                <a:latin typeface="+mn-ea"/>
              </a:endParaRPr>
            </a:p>
            <a:p>
              <a:pPr algn="ctr">
                <a:lnSpc>
                  <a:spcPct val="130000"/>
                </a:lnSpc>
              </a:pPr>
              <a:r>
                <a:rPr lang="zh-CN" altLang="en-US" sz="2000" dirty="0">
                  <a:latin typeface="+mn-ea"/>
                </a:rPr>
                <a:t>在这里输入解释说明文字  在这里输入解释说明文字</a:t>
              </a:r>
            </a:p>
          </p:txBody>
        </p:sp>
      </p:grpSp>
    </p:spTree>
    <p:extLst>
      <p:ext uri="{BB962C8B-B14F-4D97-AF65-F5344CB8AC3E}">
        <p14:creationId xmlns:p14="http://schemas.microsoft.com/office/powerpoint/2010/main" val="1123115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a:extLst>
              <a:ext uri="{FF2B5EF4-FFF2-40B4-BE49-F238E27FC236}">
                <a16:creationId xmlns:a16="http://schemas.microsoft.com/office/drawing/2014/main" id="{FDD4392E-79F6-426B-A90C-09F5D9A9E9C0}"/>
              </a:ext>
            </a:extLst>
          </p:cNvPr>
          <p:cNvCxnSpPr>
            <a:cxnSpLocks/>
          </p:cNvCxnSpPr>
          <p:nvPr/>
        </p:nvCxnSpPr>
        <p:spPr>
          <a:xfrm>
            <a:off x="0" y="3608388"/>
            <a:ext cx="11595100" cy="0"/>
          </a:xfrm>
          <a:prstGeom prst="line">
            <a:avLst/>
          </a:prstGeom>
          <a:ln w="2540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8F3CB4A4-100D-4390-8180-BE2CD90D0054}"/>
              </a:ext>
            </a:extLst>
          </p:cNvPr>
          <p:cNvSpPr>
            <a:spLocks noGrp="1"/>
          </p:cNvSpPr>
          <p:nvPr>
            <p:ph type="body" idx="13"/>
          </p:nvPr>
        </p:nvSpPr>
        <p:spPr>
          <a:xfrm>
            <a:off x="1097899" y="253874"/>
            <a:ext cx="2649600" cy="605909"/>
          </a:xfrm>
        </p:spPr>
        <p:txBody>
          <a:bodyPr/>
          <a:lstStyle/>
          <a:p>
            <a:r>
              <a:rPr lang="zh-CN" altLang="en-US" dirty="0"/>
              <a:t>时间轴（短）</a:t>
            </a:r>
          </a:p>
        </p:txBody>
      </p:sp>
      <p:grpSp>
        <p:nvGrpSpPr>
          <p:cNvPr id="7" name="组合 6">
            <a:extLst>
              <a:ext uri="{FF2B5EF4-FFF2-40B4-BE49-F238E27FC236}">
                <a16:creationId xmlns:a16="http://schemas.microsoft.com/office/drawing/2014/main" id="{3A1007C2-CD4E-479D-9BEA-677046F21777}"/>
              </a:ext>
            </a:extLst>
          </p:cNvPr>
          <p:cNvGrpSpPr/>
          <p:nvPr/>
        </p:nvGrpSpPr>
        <p:grpSpPr>
          <a:xfrm>
            <a:off x="644886" y="1590535"/>
            <a:ext cx="414638" cy="2145175"/>
            <a:chOff x="1086720" y="1590535"/>
            <a:chExt cx="414638" cy="2145175"/>
          </a:xfrm>
        </p:grpSpPr>
        <p:cxnSp>
          <p:nvCxnSpPr>
            <p:cNvPr id="49" name="Straight Connector 4">
              <a:extLst>
                <a:ext uri="{FF2B5EF4-FFF2-40B4-BE49-F238E27FC236}">
                  <a16:creationId xmlns:a16="http://schemas.microsoft.com/office/drawing/2014/main" id="{A52D0CD4-4664-49A4-B383-C85C0334AA31}"/>
                </a:ext>
              </a:extLst>
            </p:cNvPr>
            <p:cNvCxnSpPr>
              <a:cxnSpLocks/>
            </p:cNvCxnSpPr>
            <p:nvPr/>
          </p:nvCxnSpPr>
          <p:spPr>
            <a:xfrm flipH="1" flipV="1">
              <a:off x="1294039"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13167F15-7C99-4936-906D-97AB26D3E7D4}"/>
                </a:ext>
              </a:extLst>
            </p:cNvPr>
            <p:cNvSpPr/>
            <p:nvPr/>
          </p:nvSpPr>
          <p:spPr>
            <a:xfrm>
              <a:off x="1157282"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170EFF01-33C8-41C7-9289-6AF7625C2EA7}"/>
                </a:ext>
              </a:extLst>
            </p:cNvPr>
            <p:cNvGrpSpPr/>
            <p:nvPr/>
          </p:nvGrpSpPr>
          <p:grpSpPr>
            <a:xfrm rot="16200000" flipH="1" flipV="1">
              <a:off x="1086720" y="1590535"/>
              <a:ext cx="414638" cy="414638"/>
              <a:chOff x="4660130" y="1561064"/>
              <a:chExt cx="414638" cy="414638"/>
            </a:xfrm>
          </p:grpSpPr>
          <p:sp>
            <p:nvSpPr>
              <p:cNvPr id="31" name="椭圆 30">
                <a:extLst>
                  <a:ext uri="{FF2B5EF4-FFF2-40B4-BE49-F238E27FC236}">
                    <a16:creationId xmlns:a16="http://schemas.microsoft.com/office/drawing/2014/main" id="{036A60B3-67CC-44BA-83E6-6AEB0DDAA801}"/>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DC4B038-6997-4C3E-8B06-387D9F168E71}"/>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a:extLst>
                <a:ext uri="{FF2B5EF4-FFF2-40B4-BE49-F238E27FC236}">
                  <a16:creationId xmlns:a16="http://schemas.microsoft.com/office/drawing/2014/main" id="{1AE08A65-8A3C-4530-952D-D2DABB8B1B78}"/>
                </a:ext>
              </a:extLst>
            </p:cNvPr>
            <p:cNvSpPr/>
            <p:nvPr/>
          </p:nvSpPr>
          <p:spPr>
            <a:xfrm>
              <a:off x="1206303"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25ADC454-4F81-4F29-A0F7-C5910100DED0}"/>
              </a:ext>
            </a:extLst>
          </p:cNvPr>
          <p:cNvGrpSpPr/>
          <p:nvPr/>
        </p:nvGrpSpPr>
        <p:grpSpPr>
          <a:xfrm>
            <a:off x="2558996" y="3481068"/>
            <a:ext cx="414638" cy="2145173"/>
            <a:chOff x="3228185" y="3481068"/>
            <a:chExt cx="414638" cy="2145173"/>
          </a:xfrm>
        </p:grpSpPr>
        <p:sp>
          <p:nvSpPr>
            <p:cNvPr id="52" name="椭圆 51">
              <a:extLst>
                <a:ext uri="{FF2B5EF4-FFF2-40B4-BE49-F238E27FC236}">
                  <a16:creationId xmlns:a16="http://schemas.microsoft.com/office/drawing/2014/main" id="{92877E57-A9F6-4CB5-AEF9-F3B90F9B086E}"/>
                </a:ext>
              </a:extLst>
            </p:cNvPr>
            <p:cNvSpPr/>
            <p:nvPr/>
          </p:nvSpPr>
          <p:spPr>
            <a:xfrm flipV="1">
              <a:off x="3308183" y="3481068"/>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Straight Connector 4">
              <a:extLst>
                <a:ext uri="{FF2B5EF4-FFF2-40B4-BE49-F238E27FC236}">
                  <a16:creationId xmlns:a16="http://schemas.microsoft.com/office/drawing/2014/main" id="{59BC949D-AE02-479A-BC9D-C0533693A7C0}"/>
                </a:ext>
              </a:extLst>
            </p:cNvPr>
            <p:cNvCxnSpPr>
              <a:cxnSpLocks/>
            </p:cNvCxnSpPr>
            <p:nvPr/>
          </p:nvCxnSpPr>
          <p:spPr>
            <a:xfrm flipH="1">
              <a:off x="3435505" y="3608388"/>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7B5D5F10-17BB-40D8-A481-1E7D03A3E054}"/>
                </a:ext>
              </a:extLst>
            </p:cNvPr>
            <p:cNvGrpSpPr/>
            <p:nvPr/>
          </p:nvGrpSpPr>
          <p:grpSpPr>
            <a:xfrm rot="5400000" flipH="1">
              <a:off x="3228185" y="5211603"/>
              <a:ext cx="414638" cy="414638"/>
              <a:chOff x="4660130" y="1561064"/>
              <a:chExt cx="414638" cy="414638"/>
            </a:xfrm>
          </p:grpSpPr>
          <p:sp>
            <p:nvSpPr>
              <p:cNvPr id="34" name="椭圆 33">
                <a:extLst>
                  <a:ext uri="{FF2B5EF4-FFF2-40B4-BE49-F238E27FC236}">
                    <a16:creationId xmlns:a16="http://schemas.microsoft.com/office/drawing/2014/main" id="{957AAE69-FFDF-45A4-B406-8CAFF067EBB5}"/>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41D95B46-97B9-4BD9-B34B-8E4F53A95D3C}"/>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a:extLst>
                <a:ext uri="{FF2B5EF4-FFF2-40B4-BE49-F238E27FC236}">
                  <a16:creationId xmlns:a16="http://schemas.microsoft.com/office/drawing/2014/main" id="{A6208594-EEE0-4D66-B3EB-7994C6B4DB1F}"/>
                </a:ext>
              </a:extLst>
            </p:cNvPr>
            <p:cNvSpPr/>
            <p:nvPr/>
          </p:nvSpPr>
          <p:spPr>
            <a:xfrm>
              <a:off x="3357204" y="3530089"/>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249EEA8F-9284-490B-99AD-58892BDBC77D}"/>
              </a:ext>
            </a:extLst>
          </p:cNvPr>
          <p:cNvGrpSpPr/>
          <p:nvPr/>
        </p:nvGrpSpPr>
        <p:grpSpPr>
          <a:xfrm>
            <a:off x="4473106" y="1590535"/>
            <a:ext cx="414638" cy="2145175"/>
            <a:chOff x="5379086" y="1590535"/>
            <a:chExt cx="414638" cy="2145175"/>
          </a:xfrm>
        </p:grpSpPr>
        <p:cxnSp>
          <p:nvCxnSpPr>
            <p:cNvPr id="60" name="Straight Connector 4">
              <a:extLst>
                <a:ext uri="{FF2B5EF4-FFF2-40B4-BE49-F238E27FC236}">
                  <a16:creationId xmlns:a16="http://schemas.microsoft.com/office/drawing/2014/main" id="{FC5E4D5E-67CC-4CCA-8712-6BB8A5E33CFD}"/>
                </a:ext>
              </a:extLst>
            </p:cNvPr>
            <p:cNvCxnSpPr>
              <a:cxnSpLocks/>
            </p:cNvCxnSpPr>
            <p:nvPr/>
          </p:nvCxnSpPr>
          <p:spPr>
            <a:xfrm flipH="1" flipV="1">
              <a:off x="5595841"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B4AF45D7-93B9-44A2-8488-80AC1E87DEE8}"/>
                </a:ext>
              </a:extLst>
            </p:cNvPr>
            <p:cNvSpPr/>
            <p:nvPr/>
          </p:nvSpPr>
          <p:spPr>
            <a:xfrm>
              <a:off x="5459084"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B483DD7-DD0D-4F48-88AF-84FE2534DB09}"/>
                </a:ext>
              </a:extLst>
            </p:cNvPr>
            <p:cNvGrpSpPr/>
            <p:nvPr/>
          </p:nvGrpSpPr>
          <p:grpSpPr>
            <a:xfrm rot="16200000" flipH="1" flipV="1">
              <a:off x="5379086" y="1590535"/>
              <a:ext cx="414638" cy="414638"/>
              <a:chOff x="4660130" y="1561064"/>
              <a:chExt cx="414638" cy="414638"/>
            </a:xfrm>
          </p:grpSpPr>
          <p:sp>
            <p:nvSpPr>
              <p:cNvPr id="25" name="椭圆 24">
                <a:extLst>
                  <a:ext uri="{FF2B5EF4-FFF2-40B4-BE49-F238E27FC236}">
                    <a16:creationId xmlns:a16="http://schemas.microsoft.com/office/drawing/2014/main" id="{3CBD4C2A-6755-4BD3-98DC-2B17329F38FA}"/>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0B1F4F8-376A-4A24-B898-DF2856BC352A}"/>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a:extLst>
                <a:ext uri="{FF2B5EF4-FFF2-40B4-BE49-F238E27FC236}">
                  <a16:creationId xmlns:a16="http://schemas.microsoft.com/office/drawing/2014/main" id="{46461E99-3817-4805-BD86-E8F6A1B56A5A}"/>
                </a:ext>
              </a:extLst>
            </p:cNvPr>
            <p:cNvSpPr/>
            <p:nvPr/>
          </p:nvSpPr>
          <p:spPr>
            <a:xfrm>
              <a:off x="5508105"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AD83482F-9394-4EDE-AB8C-42D9E38274C6}"/>
              </a:ext>
            </a:extLst>
          </p:cNvPr>
          <p:cNvGrpSpPr/>
          <p:nvPr/>
        </p:nvGrpSpPr>
        <p:grpSpPr>
          <a:xfrm>
            <a:off x="6387216" y="3481068"/>
            <a:ext cx="414638" cy="2145173"/>
            <a:chOff x="7529987" y="3481068"/>
            <a:chExt cx="414638" cy="2145173"/>
          </a:xfrm>
        </p:grpSpPr>
        <p:sp>
          <p:nvSpPr>
            <p:cNvPr id="64" name="椭圆 63">
              <a:extLst>
                <a:ext uri="{FF2B5EF4-FFF2-40B4-BE49-F238E27FC236}">
                  <a16:creationId xmlns:a16="http://schemas.microsoft.com/office/drawing/2014/main" id="{243B85F7-7A8D-48AF-BF33-C8CED2E8AC7F}"/>
                </a:ext>
              </a:extLst>
            </p:cNvPr>
            <p:cNvSpPr/>
            <p:nvPr/>
          </p:nvSpPr>
          <p:spPr>
            <a:xfrm flipV="1">
              <a:off x="7609985" y="3481068"/>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Straight Connector 4">
              <a:extLst>
                <a:ext uri="{FF2B5EF4-FFF2-40B4-BE49-F238E27FC236}">
                  <a16:creationId xmlns:a16="http://schemas.microsoft.com/office/drawing/2014/main" id="{797EC414-AA7C-491F-8AD7-5D25237F0878}"/>
                </a:ext>
              </a:extLst>
            </p:cNvPr>
            <p:cNvCxnSpPr>
              <a:cxnSpLocks/>
            </p:cNvCxnSpPr>
            <p:nvPr/>
          </p:nvCxnSpPr>
          <p:spPr>
            <a:xfrm flipH="1">
              <a:off x="7746742" y="3608388"/>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B875AC83-6FC9-4D7E-9A0C-DC6E16D4DB6E}"/>
                </a:ext>
              </a:extLst>
            </p:cNvPr>
            <p:cNvGrpSpPr/>
            <p:nvPr/>
          </p:nvGrpSpPr>
          <p:grpSpPr>
            <a:xfrm rot="5400000" flipH="1">
              <a:off x="7529987" y="5211603"/>
              <a:ext cx="414638" cy="414638"/>
              <a:chOff x="4660130" y="1561064"/>
              <a:chExt cx="414638" cy="414638"/>
            </a:xfrm>
          </p:grpSpPr>
          <p:sp>
            <p:nvSpPr>
              <p:cNvPr id="37" name="椭圆 36">
                <a:extLst>
                  <a:ext uri="{FF2B5EF4-FFF2-40B4-BE49-F238E27FC236}">
                    <a16:creationId xmlns:a16="http://schemas.microsoft.com/office/drawing/2014/main" id="{78058E87-1243-4424-B20D-ED5B06372E65}"/>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C2D30A7-20A1-40B5-B84D-62F906169CE0}"/>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a:extLst>
                <a:ext uri="{FF2B5EF4-FFF2-40B4-BE49-F238E27FC236}">
                  <a16:creationId xmlns:a16="http://schemas.microsoft.com/office/drawing/2014/main" id="{2BB4F0E7-949D-466F-9C68-3FDCC3309C2C}"/>
                </a:ext>
              </a:extLst>
            </p:cNvPr>
            <p:cNvSpPr/>
            <p:nvPr/>
          </p:nvSpPr>
          <p:spPr>
            <a:xfrm>
              <a:off x="7659006" y="3530089"/>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69FAEF5-6015-4A26-B789-085649E5D986}"/>
              </a:ext>
            </a:extLst>
          </p:cNvPr>
          <p:cNvGrpSpPr/>
          <p:nvPr/>
        </p:nvGrpSpPr>
        <p:grpSpPr>
          <a:xfrm>
            <a:off x="8301327" y="1590535"/>
            <a:ext cx="414638" cy="2145175"/>
            <a:chOff x="9672809" y="1590535"/>
            <a:chExt cx="414638" cy="2145175"/>
          </a:xfrm>
        </p:grpSpPr>
        <p:cxnSp>
          <p:nvCxnSpPr>
            <p:cNvPr id="68" name="Straight Connector 4">
              <a:extLst>
                <a:ext uri="{FF2B5EF4-FFF2-40B4-BE49-F238E27FC236}">
                  <a16:creationId xmlns:a16="http://schemas.microsoft.com/office/drawing/2014/main" id="{A28C9AC3-A0FC-4838-A177-5114F6928F25}"/>
                </a:ext>
              </a:extLst>
            </p:cNvPr>
            <p:cNvCxnSpPr>
              <a:cxnSpLocks/>
            </p:cNvCxnSpPr>
            <p:nvPr/>
          </p:nvCxnSpPr>
          <p:spPr>
            <a:xfrm flipH="1" flipV="1">
              <a:off x="9897641"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0741BD83-63AD-42DA-88B0-2966A75054B0}"/>
                </a:ext>
              </a:extLst>
            </p:cNvPr>
            <p:cNvSpPr/>
            <p:nvPr/>
          </p:nvSpPr>
          <p:spPr>
            <a:xfrm>
              <a:off x="9760884"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BFB62BBA-B940-4544-BDB4-86F1504B11D8}"/>
                </a:ext>
              </a:extLst>
            </p:cNvPr>
            <p:cNvGrpSpPr/>
            <p:nvPr/>
          </p:nvGrpSpPr>
          <p:grpSpPr>
            <a:xfrm rot="16200000" flipH="1" flipV="1">
              <a:off x="9672809" y="1590535"/>
              <a:ext cx="414638" cy="414638"/>
              <a:chOff x="4660130" y="1561064"/>
              <a:chExt cx="414638" cy="414638"/>
            </a:xfrm>
          </p:grpSpPr>
          <p:sp>
            <p:nvSpPr>
              <p:cNvPr id="28" name="椭圆 27">
                <a:extLst>
                  <a:ext uri="{FF2B5EF4-FFF2-40B4-BE49-F238E27FC236}">
                    <a16:creationId xmlns:a16="http://schemas.microsoft.com/office/drawing/2014/main" id="{FBD0E06C-3666-441C-BD80-3696CDD1ACAA}"/>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9242146-8EA2-42C6-A7AF-FAC57FC7614D}"/>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0B9DCF41-6852-40B1-BA85-439AE04450C2}"/>
                </a:ext>
              </a:extLst>
            </p:cNvPr>
            <p:cNvSpPr/>
            <p:nvPr/>
          </p:nvSpPr>
          <p:spPr>
            <a:xfrm>
              <a:off x="9809905"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8FDF82C3-00E3-4456-B3B6-4E9B3BB9A341}"/>
              </a:ext>
            </a:extLst>
          </p:cNvPr>
          <p:cNvGrpSpPr/>
          <p:nvPr/>
        </p:nvGrpSpPr>
        <p:grpSpPr>
          <a:xfrm>
            <a:off x="1209280" y="1482797"/>
            <a:ext cx="3436713" cy="1705755"/>
            <a:chOff x="1093434" y="1537553"/>
            <a:chExt cx="3436713" cy="1705755"/>
          </a:xfrm>
        </p:grpSpPr>
        <p:sp>
          <p:nvSpPr>
            <p:cNvPr id="53" name="文本框 52">
              <a:extLst>
                <a:ext uri="{FF2B5EF4-FFF2-40B4-BE49-F238E27FC236}">
                  <a16:creationId xmlns:a16="http://schemas.microsoft.com/office/drawing/2014/main" id="{2AAB2516-8DB1-4140-A6E0-4F69B2131689}"/>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58" name="文本框 57">
              <a:extLst>
                <a:ext uri="{FF2B5EF4-FFF2-40B4-BE49-F238E27FC236}">
                  <a16:creationId xmlns:a16="http://schemas.microsoft.com/office/drawing/2014/main" id="{FA580124-1D16-49BB-AC52-D72B30B2A05A}"/>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75" name="组合 74">
            <a:extLst>
              <a:ext uri="{FF2B5EF4-FFF2-40B4-BE49-F238E27FC236}">
                <a16:creationId xmlns:a16="http://schemas.microsoft.com/office/drawing/2014/main" id="{76A0BA02-36C7-4CCB-A75F-F1091448494E}"/>
              </a:ext>
            </a:extLst>
          </p:cNvPr>
          <p:cNvGrpSpPr/>
          <p:nvPr/>
        </p:nvGrpSpPr>
        <p:grpSpPr>
          <a:xfrm>
            <a:off x="4979639" y="1482797"/>
            <a:ext cx="3436713" cy="1705755"/>
            <a:chOff x="1093434" y="1537553"/>
            <a:chExt cx="3436713" cy="1705755"/>
          </a:xfrm>
        </p:grpSpPr>
        <p:sp>
          <p:nvSpPr>
            <p:cNvPr id="76" name="文本框 75">
              <a:extLst>
                <a:ext uri="{FF2B5EF4-FFF2-40B4-BE49-F238E27FC236}">
                  <a16:creationId xmlns:a16="http://schemas.microsoft.com/office/drawing/2014/main" id="{B67EE9A4-F445-40F8-87DC-622062F41916}"/>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77" name="文本框 76">
              <a:extLst>
                <a:ext uri="{FF2B5EF4-FFF2-40B4-BE49-F238E27FC236}">
                  <a16:creationId xmlns:a16="http://schemas.microsoft.com/office/drawing/2014/main" id="{3C30836B-3C0B-4BF8-BC10-5EA133F7D3CA}"/>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78" name="组合 77">
            <a:extLst>
              <a:ext uri="{FF2B5EF4-FFF2-40B4-BE49-F238E27FC236}">
                <a16:creationId xmlns:a16="http://schemas.microsoft.com/office/drawing/2014/main" id="{85D71844-2BE1-467B-ADDE-216603899411}"/>
              </a:ext>
            </a:extLst>
          </p:cNvPr>
          <p:cNvGrpSpPr/>
          <p:nvPr/>
        </p:nvGrpSpPr>
        <p:grpSpPr>
          <a:xfrm>
            <a:off x="8795962" y="1482797"/>
            <a:ext cx="3436713" cy="1705755"/>
            <a:chOff x="1093434" y="1537553"/>
            <a:chExt cx="3436713" cy="1705755"/>
          </a:xfrm>
        </p:grpSpPr>
        <p:sp>
          <p:nvSpPr>
            <p:cNvPr id="79" name="文本框 78">
              <a:extLst>
                <a:ext uri="{FF2B5EF4-FFF2-40B4-BE49-F238E27FC236}">
                  <a16:creationId xmlns:a16="http://schemas.microsoft.com/office/drawing/2014/main" id="{F4DA1222-1689-426A-9BF0-708A38298D1C}"/>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80" name="文本框 79">
              <a:extLst>
                <a:ext uri="{FF2B5EF4-FFF2-40B4-BE49-F238E27FC236}">
                  <a16:creationId xmlns:a16="http://schemas.microsoft.com/office/drawing/2014/main" id="{2E3FC462-4F39-42E4-8256-35F8C8E76D8E}"/>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81" name="组合 80">
            <a:extLst>
              <a:ext uri="{FF2B5EF4-FFF2-40B4-BE49-F238E27FC236}">
                <a16:creationId xmlns:a16="http://schemas.microsoft.com/office/drawing/2014/main" id="{3F83A20B-4364-402A-B939-3765568E3B65}"/>
              </a:ext>
            </a:extLst>
          </p:cNvPr>
          <p:cNvGrpSpPr/>
          <p:nvPr/>
        </p:nvGrpSpPr>
        <p:grpSpPr>
          <a:xfrm>
            <a:off x="3050820" y="3950740"/>
            <a:ext cx="3436713" cy="1705755"/>
            <a:chOff x="1093434" y="1537553"/>
            <a:chExt cx="3436713" cy="1705755"/>
          </a:xfrm>
        </p:grpSpPr>
        <p:sp>
          <p:nvSpPr>
            <p:cNvPr id="82" name="文本框 81">
              <a:extLst>
                <a:ext uri="{FF2B5EF4-FFF2-40B4-BE49-F238E27FC236}">
                  <a16:creationId xmlns:a16="http://schemas.microsoft.com/office/drawing/2014/main" id="{7BFBE0B4-5955-4BA0-A26A-6CD4E740BBF4}"/>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83" name="文本框 82">
              <a:extLst>
                <a:ext uri="{FF2B5EF4-FFF2-40B4-BE49-F238E27FC236}">
                  <a16:creationId xmlns:a16="http://schemas.microsoft.com/office/drawing/2014/main" id="{C47527C7-B23B-46BD-98FD-BD6A892C7D70}"/>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84" name="组合 83">
            <a:extLst>
              <a:ext uri="{FF2B5EF4-FFF2-40B4-BE49-F238E27FC236}">
                <a16:creationId xmlns:a16="http://schemas.microsoft.com/office/drawing/2014/main" id="{BFDF9B59-B7AF-4A09-A328-9C91E4E439E4}"/>
              </a:ext>
            </a:extLst>
          </p:cNvPr>
          <p:cNvGrpSpPr/>
          <p:nvPr/>
        </p:nvGrpSpPr>
        <p:grpSpPr>
          <a:xfrm>
            <a:off x="6982108" y="3950740"/>
            <a:ext cx="3436713" cy="1705755"/>
            <a:chOff x="1093434" y="1537553"/>
            <a:chExt cx="3436713" cy="1705755"/>
          </a:xfrm>
        </p:grpSpPr>
        <p:sp>
          <p:nvSpPr>
            <p:cNvPr id="85" name="文本框 84">
              <a:extLst>
                <a:ext uri="{FF2B5EF4-FFF2-40B4-BE49-F238E27FC236}">
                  <a16:creationId xmlns:a16="http://schemas.microsoft.com/office/drawing/2014/main" id="{110E28ED-ADC8-4D41-B7F7-B45529E8E448}"/>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86" name="文本框 85">
              <a:extLst>
                <a:ext uri="{FF2B5EF4-FFF2-40B4-BE49-F238E27FC236}">
                  <a16:creationId xmlns:a16="http://schemas.microsoft.com/office/drawing/2014/main" id="{8763DFB4-DA3D-4FEC-AA58-192C8118164F}"/>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spTree>
    <p:extLst>
      <p:ext uri="{BB962C8B-B14F-4D97-AF65-F5344CB8AC3E}">
        <p14:creationId xmlns:p14="http://schemas.microsoft.com/office/powerpoint/2010/main" val="3661775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descr="图片包含 树, 户外, 草, 天空&#10;&#10;自动生成的说明">
            <a:extLst>
              <a:ext uri="{FF2B5EF4-FFF2-40B4-BE49-F238E27FC236}">
                <a16:creationId xmlns:a16="http://schemas.microsoft.com/office/drawing/2014/main" id="{DD977392-C052-4392-92F0-D8043A4FC7A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cxnSp>
        <p:nvCxnSpPr>
          <p:cNvPr id="4" name="直接连接符 3">
            <a:extLst>
              <a:ext uri="{FF2B5EF4-FFF2-40B4-BE49-F238E27FC236}">
                <a16:creationId xmlns:a16="http://schemas.microsoft.com/office/drawing/2014/main" id="{2E15C77F-1158-4A8C-A75B-4B1645B8FDE5}"/>
              </a:ext>
            </a:extLst>
          </p:cNvPr>
          <p:cNvCxnSpPr>
            <a:cxnSpLocks/>
            <a:endCxn id="6"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A85C2C3-40B9-4664-8E7C-1FDC70F54C92}"/>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10" name="矩形 9">
            <a:extLst>
              <a:ext uri="{FF2B5EF4-FFF2-40B4-BE49-F238E27FC236}">
                <a16:creationId xmlns:a16="http://schemas.microsoft.com/office/drawing/2014/main" id="{EDE10CA4-5078-4DF0-92FD-9B1ABD6A2116}"/>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4176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圆角 50">
            <a:extLst>
              <a:ext uri="{FF2B5EF4-FFF2-40B4-BE49-F238E27FC236}">
                <a16:creationId xmlns:a16="http://schemas.microsoft.com/office/drawing/2014/main" id="{6EBD1D6D-E5E7-469A-8864-24C5BA2C55F4}"/>
              </a:ext>
            </a:extLst>
          </p:cNvPr>
          <p:cNvSpPr/>
          <p:nvPr/>
        </p:nvSpPr>
        <p:spPr>
          <a:xfrm>
            <a:off x="660400" y="1790025"/>
            <a:ext cx="3534410" cy="2697480"/>
          </a:xfrm>
          <a:prstGeom prst="roundRect">
            <a:avLst>
              <a:gd name="adj" fmla="val 5368"/>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12560C12-B954-494A-9B26-F016DDF6DB31}"/>
              </a:ext>
            </a:extLst>
          </p:cNvPr>
          <p:cNvSpPr/>
          <p:nvPr/>
        </p:nvSpPr>
        <p:spPr>
          <a:xfrm>
            <a:off x="4328795" y="1790025"/>
            <a:ext cx="3534410" cy="2697480"/>
          </a:xfrm>
          <a:prstGeom prst="roundRect">
            <a:avLst>
              <a:gd name="adj" fmla="val 5368"/>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D2802FA1-81CD-463E-B614-1119436E0A1C}"/>
              </a:ext>
            </a:extLst>
          </p:cNvPr>
          <p:cNvSpPr/>
          <p:nvPr/>
        </p:nvSpPr>
        <p:spPr>
          <a:xfrm>
            <a:off x="7998778" y="1790025"/>
            <a:ext cx="3534410" cy="2697480"/>
          </a:xfrm>
          <a:prstGeom prst="roundRect">
            <a:avLst>
              <a:gd name="adj" fmla="val 5368"/>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9BC03EC4-2B2B-4D6C-8329-5507C8EEF4D3}"/>
              </a:ext>
            </a:extLst>
          </p:cNvPr>
          <p:cNvSpPr/>
          <p:nvPr/>
        </p:nvSpPr>
        <p:spPr>
          <a:xfrm>
            <a:off x="4059134" y="2735765"/>
            <a:ext cx="562472" cy="806000"/>
          </a:xfrm>
          <a:prstGeom prst="rightArrow">
            <a:avLst>
              <a:gd name="adj1" fmla="val 50000"/>
              <a:gd name="adj2" fmla="val 53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2171C51A-6D82-4C03-B3CB-820E15E8D775}"/>
              </a:ext>
            </a:extLst>
          </p:cNvPr>
          <p:cNvSpPr/>
          <p:nvPr/>
        </p:nvSpPr>
        <p:spPr>
          <a:xfrm>
            <a:off x="7727529" y="2735765"/>
            <a:ext cx="562472" cy="806000"/>
          </a:xfrm>
          <a:prstGeom prst="rightArrow">
            <a:avLst>
              <a:gd name="adj1" fmla="val 50000"/>
              <a:gd name="adj2" fmla="val 53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F99E992D-9057-49C5-A98A-70F3E0DCBC01}"/>
              </a:ext>
            </a:extLst>
          </p:cNvPr>
          <p:cNvSpPr txBox="1"/>
          <p:nvPr/>
        </p:nvSpPr>
        <p:spPr>
          <a:xfrm>
            <a:off x="798208" y="1955712"/>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57" name="文本框 56">
            <a:extLst>
              <a:ext uri="{FF2B5EF4-FFF2-40B4-BE49-F238E27FC236}">
                <a16:creationId xmlns:a16="http://schemas.microsoft.com/office/drawing/2014/main" id="{F597814D-5ACD-45C7-925F-8105A2AC5F16}"/>
              </a:ext>
            </a:extLst>
          </p:cNvPr>
          <p:cNvSpPr txBox="1"/>
          <p:nvPr/>
        </p:nvSpPr>
        <p:spPr>
          <a:xfrm>
            <a:off x="4533418" y="1991565"/>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58" name="文本框 57">
            <a:extLst>
              <a:ext uri="{FF2B5EF4-FFF2-40B4-BE49-F238E27FC236}">
                <a16:creationId xmlns:a16="http://schemas.microsoft.com/office/drawing/2014/main" id="{C96B2D54-B38B-4A8B-8932-C96D28804EB9}"/>
              </a:ext>
            </a:extLst>
          </p:cNvPr>
          <p:cNvSpPr txBox="1"/>
          <p:nvPr/>
        </p:nvSpPr>
        <p:spPr>
          <a:xfrm>
            <a:off x="8203401" y="1991565"/>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59" name="文本框 58">
            <a:extLst>
              <a:ext uri="{FF2B5EF4-FFF2-40B4-BE49-F238E27FC236}">
                <a16:creationId xmlns:a16="http://schemas.microsoft.com/office/drawing/2014/main" id="{B60F2FF0-1B47-4B42-A307-DD1C36A6F6A0}"/>
              </a:ext>
            </a:extLst>
          </p:cNvPr>
          <p:cNvSpPr txBox="1"/>
          <p:nvPr/>
        </p:nvSpPr>
        <p:spPr>
          <a:xfrm>
            <a:off x="856431" y="2712628"/>
            <a:ext cx="3125164" cy="1658274"/>
          </a:xfrm>
          <a:prstGeom prst="rect">
            <a:avLst/>
          </a:prstGeom>
          <a:noFill/>
        </p:spPr>
        <p:txBody>
          <a:bodyPr wrap="square" rtlCol="0">
            <a:spAutoFit/>
          </a:bodyPr>
          <a:lstStyle/>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cxnSp>
        <p:nvCxnSpPr>
          <p:cNvPr id="60" name="直接连接符 59">
            <a:extLst>
              <a:ext uri="{FF2B5EF4-FFF2-40B4-BE49-F238E27FC236}">
                <a16:creationId xmlns:a16="http://schemas.microsoft.com/office/drawing/2014/main" id="{E81CA964-65D7-4EB1-8A4D-773A4F6F4566}"/>
              </a:ext>
            </a:extLst>
          </p:cNvPr>
          <p:cNvCxnSpPr>
            <a:cxnSpLocks/>
          </p:cNvCxnSpPr>
          <p:nvPr/>
        </p:nvCxnSpPr>
        <p:spPr>
          <a:xfrm>
            <a:off x="2193678" y="2595974"/>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A5524B9-FA1D-49A6-9229-B8B482AFA506}"/>
              </a:ext>
            </a:extLst>
          </p:cNvPr>
          <p:cNvSpPr txBox="1"/>
          <p:nvPr/>
        </p:nvSpPr>
        <p:spPr>
          <a:xfrm>
            <a:off x="4602365" y="2712628"/>
            <a:ext cx="3125164" cy="1658274"/>
          </a:xfrm>
          <a:prstGeom prst="rect">
            <a:avLst/>
          </a:prstGeom>
          <a:noFill/>
        </p:spPr>
        <p:txBody>
          <a:bodyPr wrap="square" rtlCol="0">
            <a:spAutoFit/>
          </a:bodyPr>
          <a:lstStyle/>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cxnSp>
        <p:nvCxnSpPr>
          <p:cNvPr id="62" name="直接连接符 61">
            <a:extLst>
              <a:ext uri="{FF2B5EF4-FFF2-40B4-BE49-F238E27FC236}">
                <a16:creationId xmlns:a16="http://schemas.microsoft.com/office/drawing/2014/main" id="{F63FF6CB-25AF-4865-A3FA-EAA762FDB126}"/>
              </a:ext>
            </a:extLst>
          </p:cNvPr>
          <p:cNvCxnSpPr>
            <a:cxnSpLocks/>
          </p:cNvCxnSpPr>
          <p:nvPr/>
        </p:nvCxnSpPr>
        <p:spPr>
          <a:xfrm>
            <a:off x="5939612" y="2595974"/>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D8F84401-065F-4DAB-B0C0-5A0BE3892D0B}"/>
              </a:ext>
            </a:extLst>
          </p:cNvPr>
          <p:cNvSpPr txBox="1"/>
          <p:nvPr/>
        </p:nvSpPr>
        <p:spPr>
          <a:xfrm>
            <a:off x="8210405" y="2712628"/>
            <a:ext cx="3125164" cy="1658274"/>
          </a:xfrm>
          <a:prstGeom prst="rect">
            <a:avLst/>
          </a:prstGeom>
          <a:noFill/>
        </p:spPr>
        <p:txBody>
          <a:bodyPr wrap="square" rtlCol="0">
            <a:spAutoFit/>
          </a:bodyPr>
          <a:lstStyle/>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cxnSp>
        <p:nvCxnSpPr>
          <p:cNvPr id="64" name="直接连接符 63">
            <a:extLst>
              <a:ext uri="{FF2B5EF4-FFF2-40B4-BE49-F238E27FC236}">
                <a16:creationId xmlns:a16="http://schemas.microsoft.com/office/drawing/2014/main" id="{4A113B2A-925C-4207-BD7B-42A1606D3CE1}"/>
              </a:ext>
            </a:extLst>
          </p:cNvPr>
          <p:cNvCxnSpPr>
            <a:cxnSpLocks/>
          </p:cNvCxnSpPr>
          <p:nvPr/>
        </p:nvCxnSpPr>
        <p:spPr>
          <a:xfrm>
            <a:off x="9547652" y="2595974"/>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4E561F0D-C636-478C-82B5-97D97E9AFC7B}"/>
              </a:ext>
            </a:extLst>
          </p:cNvPr>
          <p:cNvSpPr txBox="1"/>
          <p:nvPr/>
        </p:nvSpPr>
        <p:spPr>
          <a:xfrm>
            <a:off x="572023" y="4887614"/>
            <a:ext cx="10134559" cy="858055"/>
          </a:xfrm>
          <a:prstGeom prst="rect">
            <a:avLst/>
          </a:prstGeom>
          <a:noFill/>
        </p:spPr>
        <p:txBody>
          <a:bodyPr wrap="square" rtlCol="0">
            <a:spAutoFit/>
          </a:bodyPr>
          <a:lstStyle/>
          <a:p>
            <a:pPr>
              <a:lnSpc>
                <a:spcPct val="130000"/>
              </a:lnSpc>
            </a:pPr>
            <a:r>
              <a:rPr lang="zh-CN" altLang="en-US" sz="2000" dirty="0">
                <a:latin typeface="+mn-ea"/>
              </a:rPr>
              <a:t>输入解释说明文字  输入解释说明文字  输入解释说明文字  输入解释说明文字</a:t>
            </a:r>
            <a:endParaRPr lang="en-US" altLang="zh-CN" sz="2000" dirty="0">
              <a:latin typeface="+mn-ea"/>
            </a:endParaRPr>
          </a:p>
          <a:p>
            <a:pPr>
              <a:lnSpc>
                <a:spcPct val="130000"/>
              </a:lnSpc>
            </a:pPr>
            <a:r>
              <a:rPr lang="zh-CN" altLang="en-US" sz="2000" dirty="0">
                <a:latin typeface="+mn-ea"/>
              </a:rPr>
              <a:t>输入解释说明文字  输入解释说明文字</a:t>
            </a:r>
            <a:endParaRPr lang="en-US" altLang="zh-CN" sz="2000" dirty="0">
              <a:latin typeface="+mn-ea"/>
            </a:endParaRPr>
          </a:p>
        </p:txBody>
      </p:sp>
      <p:sp>
        <p:nvSpPr>
          <p:cNvPr id="3" name="文本占位符 2">
            <a:extLst>
              <a:ext uri="{FF2B5EF4-FFF2-40B4-BE49-F238E27FC236}">
                <a16:creationId xmlns:a16="http://schemas.microsoft.com/office/drawing/2014/main" id="{7C8EF4E5-7CF3-4DDE-B4C2-CEB0BF1B1975}"/>
              </a:ext>
            </a:extLst>
          </p:cNvPr>
          <p:cNvSpPr>
            <a:spLocks noGrp="1"/>
          </p:cNvSpPr>
          <p:nvPr>
            <p:ph type="body" idx="13"/>
          </p:nvPr>
        </p:nvSpPr>
        <p:spPr>
          <a:xfrm>
            <a:off x="1097899" y="253874"/>
            <a:ext cx="1580948" cy="605909"/>
          </a:xfrm>
        </p:spPr>
        <p:txBody>
          <a:bodyPr/>
          <a:lstStyle/>
          <a:p>
            <a:r>
              <a:rPr lang="zh-CN" altLang="en-US" dirty="0"/>
              <a:t>流程图</a:t>
            </a:r>
          </a:p>
        </p:txBody>
      </p:sp>
    </p:spTree>
    <p:extLst>
      <p:ext uri="{BB962C8B-B14F-4D97-AF65-F5344CB8AC3E}">
        <p14:creationId xmlns:p14="http://schemas.microsoft.com/office/powerpoint/2010/main" val="968783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a:extLst>
              <a:ext uri="{FF2B5EF4-FFF2-40B4-BE49-F238E27FC236}">
                <a16:creationId xmlns:a16="http://schemas.microsoft.com/office/drawing/2014/main" id="{8D5458F5-51C7-460D-9E57-48172A1051A7}"/>
              </a:ext>
            </a:extLst>
          </p:cNvPr>
          <p:cNvSpPr txBox="1">
            <a:spLocks/>
          </p:cNvSpPr>
          <p:nvPr/>
        </p:nvSpPr>
        <p:spPr>
          <a:xfrm>
            <a:off x="1354879" y="358528"/>
            <a:ext cx="2280374" cy="400050"/>
          </a:xfrm>
          <a:prstGeom prst="rect">
            <a:avLst/>
          </a:prstGeom>
        </p:spPr>
        <p:txBody>
          <a:bodyPr lIns="0" tIns="0" rIns="0" bIns="0"/>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zh-CN" altLang="en-US" sz="3200" dirty="0">
                <a:solidFill>
                  <a:schemeClr val="bg1"/>
                </a:solidFill>
                <a:latin typeface="思源宋体 CN Heavy" panose="02020900000000000000" pitchFamily="18" charset="-122"/>
                <a:ea typeface="思源宋体 CN Heavy" panose="02020900000000000000" pitchFamily="18" charset="-122"/>
              </a:rPr>
              <a:t>流程图</a:t>
            </a:r>
            <a:endParaRPr kumimoji="0" lang="zh-CN" altLang="en-US" sz="3200" b="1"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49" name="任意多边形: 形状 48">
            <a:extLst>
              <a:ext uri="{FF2B5EF4-FFF2-40B4-BE49-F238E27FC236}">
                <a16:creationId xmlns:a16="http://schemas.microsoft.com/office/drawing/2014/main" id="{36053E3E-C32B-4178-BF05-4901CB0B47DE}"/>
              </a:ext>
            </a:extLst>
          </p:cNvPr>
          <p:cNvSpPr/>
          <p:nvPr/>
        </p:nvSpPr>
        <p:spPr>
          <a:xfrm>
            <a:off x="617286" y="3429000"/>
            <a:ext cx="3027495" cy="420512"/>
          </a:xfrm>
          <a:custGeom>
            <a:avLst/>
            <a:gdLst>
              <a:gd name="connsiteX0" fmla="*/ 0 w 3880863"/>
              <a:gd name="connsiteY0" fmla="*/ 0 h 716158"/>
              <a:gd name="connsiteX1" fmla="*/ 3522784 w 3880863"/>
              <a:gd name="connsiteY1" fmla="*/ 0 h 716158"/>
              <a:gd name="connsiteX2" fmla="*/ 3880863 w 3880863"/>
              <a:gd name="connsiteY2" fmla="*/ 358079 h 716158"/>
              <a:gd name="connsiteX3" fmla="*/ 3522784 w 3880863"/>
              <a:gd name="connsiteY3" fmla="*/ 716158 h 716158"/>
              <a:gd name="connsiteX4" fmla="*/ 0 w 3880863"/>
              <a:gd name="connsiteY4" fmla="*/ 716158 h 716158"/>
              <a:gd name="connsiteX5" fmla="*/ 358079 w 3880863"/>
              <a:gd name="connsiteY5" fmla="*/ 358079 h 716158"/>
              <a:gd name="connsiteX6" fmla="*/ 0 w 3880863"/>
              <a:gd name="connsiteY6" fmla="*/ 0 h 7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863" h="716158">
                <a:moveTo>
                  <a:pt x="0" y="0"/>
                </a:moveTo>
                <a:lnTo>
                  <a:pt x="3522784" y="0"/>
                </a:lnTo>
                <a:lnTo>
                  <a:pt x="3880863" y="358079"/>
                </a:lnTo>
                <a:lnTo>
                  <a:pt x="3522784" y="716158"/>
                </a:lnTo>
                <a:lnTo>
                  <a:pt x="0" y="716158"/>
                </a:lnTo>
                <a:lnTo>
                  <a:pt x="358079" y="35807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8094" tIns="40005" rIns="398084" bIns="40005" numCol="1" spcCol="1270" anchor="ctr" anchorCtr="0">
            <a:noAutofit/>
          </a:bodyPr>
          <a:lstStyle/>
          <a:p>
            <a:pPr marL="0" lvl="0" indent="0" algn="ctr" defTabSz="1333500">
              <a:lnSpc>
                <a:spcPct val="90000"/>
              </a:lnSpc>
              <a:spcBef>
                <a:spcPct val="0"/>
              </a:spcBef>
              <a:spcAft>
                <a:spcPct val="35000"/>
              </a:spcAft>
              <a:buNone/>
            </a:pPr>
            <a:endParaRPr lang="zh-CN" altLang="en-US" sz="3000" kern="1200"/>
          </a:p>
        </p:txBody>
      </p:sp>
      <p:sp>
        <p:nvSpPr>
          <p:cNvPr id="50" name="任意多边形: 形状 49">
            <a:extLst>
              <a:ext uri="{FF2B5EF4-FFF2-40B4-BE49-F238E27FC236}">
                <a16:creationId xmlns:a16="http://schemas.microsoft.com/office/drawing/2014/main" id="{2743824C-C601-4860-9DAA-8BC59596BF2A}"/>
              </a:ext>
            </a:extLst>
          </p:cNvPr>
          <p:cNvSpPr/>
          <p:nvPr/>
        </p:nvSpPr>
        <p:spPr>
          <a:xfrm>
            <a:off x="3459154" y="3429000"/>
            <a:ext cx="3027495" cy="420512"/>
          </a:xfrm>
          <a:custGeom>
            <a:avLst/>
            <a:gdLst>
              <a:gd name="connsiteX0" fmla="*/ 0 w 3880863"/>
              <a:gd name="connsiteY0" fmla="*/ 0 h 716158"/>
              <a:gd name="connsiteX1" fmla="*/ 3522784 w 3880863"/>
              <a:gd name="connsiteY1" fmla="*/ 0 h 716158"/>
              <a:gd name="connsiteX2" fmla="*/ 3880863 w 3880863"/>
              <a:gd name="connsiteY2" fmla="*/ 358079 h 716158"/>
              <a:gd name="connsiteX3" fmla="*/ 3522784 w 3880863"/>
              <a:gd name="connsiteY3" fmla="*/ 716158 h 716158"/>
              <a:gd name="connsiteX4" fmla="*/ 0 w 3880863"/>
              <a:gd name="connsiteY4" fmla="*/ 716158 h 716158"/>
              <a:gd name="connsiteX5" fmla="*/ 358079 w 3880863"/>
              <a:gd name="connsiteY5" fmla="*/ 358079 h 716158"/>
              <a:gd name="connsiteX6" fmla="*/ 0 w 3880863"/>
              <a:gd name="connsiteY6" fmla="*/ 0 h 7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863" h="716158">
                <a:moveTo>
                  <a:pt x="0" y="0"/>
                </a:moveTo>
                <a:lnTo>
                  <a:pt x="3522784" y="0"/>
                </a:lnTo>
                <a:lnTo>
                  <a:pt x="3880863" y="358079"/>
                </a:lnTo>
                <a:lnTo>
                  <a:pt x="3522784" y="716158"/>
                </a:lnTo>
                <a:lnTo>
                  <a:pt x="0" y="716158"/>
                </a:lnTo>
                <a:lnTo>
                  <a:pt x="358079" y="358079"/>
                </a:lnTo>
                <a:lnTo>
                  <a:pt x="0"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8094" tIns="40005" rIns="398084" bIns="40005" numCol="1" spcCol="1270" anchor="ctr" anchorCtr="0">
            <a:noAutofit/>
          </a:bodyPr>
          <a:lstStyle/>
          <a:p>
            <a:pPr marL="0" lvl="0" indent="0" algn="ctr" defTabSz="1333500">
              <a:lnSpc>
                <a:spcPct val="90000"/>
              </a:lnSpc>
              <a:spcBef>
                <a:spcPct val="0"/>
              </a:spcBef>
              <a:spcAft>
                <a:spcPct val="35000"/>
              </a:spcAft>
              <a:buNone/>
            </a:pPr>
            <a:endParaRPr lang="zh-CN" altLang="en-US" sz="3000" kern="1200"/>
          </a:p>
        </p:txBody>
      </p:sp>
      <p:sp>
        <p:nvSpPr>
          <p:cNvPr id="51" name="任意多边形: 形状 50">
            <a:extLst>
              <a:ext uri="{FF2B5EF4-FFF2-40B4-BE49-F238E27FC236}">
                <a16:creationId xmlns:a16="http://schemas.microsoft.com/office/drawing/2014/main" id="{FE891A9E-ACD2-48AB-9477-47F0F768A6B3}"/>
              </a:ext>
            </a:extLst>
          </p:cNvPr>
          <p:cNvSpPr/>
          <p:nvPr/>
        </p:nvSpPr>
        <p:spPr>
          <a:xfrm>
            <a:off x="6301022" y="3429000"/>
            <a:ext cx="2727230" cy="420512"/>
          </a:xfrm>
          <a:custGeom>
            <a:avLst/>
            <a:gdLst>
              <a:gd name="connsiteX0" fmla="*/ 0 w 3880863"/>
              <a:gd name="connsiteY0" fmla="*/ 0 h 716158"/>
              <a:gd name="connsiteX1" fmla="*/ 3522784 w 3880863"/>
              <a:gd name="connsiteY1" fmla="*/ 0 h 716158"/>
              <a:gd name="connsiteX2" fmla="*/ 3880863 w 3880863"/>
              <a:gd name="connsiteY2" fmla="*/ 358079 h 716158"/>
              <a:gd name="connsiteX3" fmla="*/ 3522784 w 3880863"/>
              <a:gd name="connsiteY3" fmla="*/ 716158 h 716158"/>
              <a:gd name="connsiteX4" fmla="*/ 0 w 3880863"/>
              <a:gd name="connsiteY4" fmla="*/ 716158 h 716158"/>
              <a:gd name="connsiteX5" fmla="*/ 358079 w 3880863"/>
              <a:gd name="connsiteY5" fmla="*/ 358079 h 716158"/>
              <a:gd name="connsiteX6" fmla="*/ 0 w 3880863"/>
              <a:gd name="connsiteY6" fmla="*/ 0 h 7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863" h="716158">
                <a:moveTo>
                  <a:pt x="0" y="0"/>
                </a:moveTo>
                <a:lnTo>
                  <a:pt x="3522784" y="0"/>
                </a:lnTo>
                <a:lnTo>
                  <a:pt x="3880863" y="358079"/>
                </a:lnTo>
                <a:lnTo>
                  <a:pt x="3522784" y="716158"/>
                </a:lnTo>
                <a:lnTo>
                  <a:pt x="0" y="716158"/>
                </a:lnTo>
                <a:lnTo>
                  <a:pt x="358079" y="35807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8094" tIns="40005" rIns="398084" bIns="40005" numCol="1" spcCol="1270" anchor="ctr" anchorCtr="0">
            <a:noAutofit/>
          </a:bodyPr>
          <a:lstStyle/>
          <a:p>
            <a:pPr marL="0" lvl="0" indent="0" algn="ctr" defTabSz="1333500">
              <a:lnSpc>
                <a:spcPct val="90000"/>
              </a:lnSpc>
              <a:spcBef>
                <a:spcPct val="0"/>
              </a:spcBef>
              <a:spcAft>
                <a:spcPct val="35000"/>
              </a:spcAft>
              <a:buNone/>
            </a:pPr>
            <a:endParaRPr lang="zh-CN" altLang="en-US" sz="3000" kern="1200"/>
          </a:p>
        </p:txBody>
      </p:sp>
      <p:sp>
        <p:nvSpPr>
          <p:cNvPr id="52" name="任意多边形: 形状 51">
            <a:extLst>
              <a:ext uri="{FF2B5EF4-FFF2-40B4-BE49-F238E27FC236}">
                <a16:creationId xmlns:a16="http://schemas.microsoft.com/office/drawing/2014/main" id="{2EDE8DC3-5BAB-4EBE-900E-EE2724FFDFA3}"/>
              </a:ext>
            </a:extLst>
          </p:cNvPr>
          <p:cNvSpPr/>
          <p:nvPr/>
        </p:nvSpPr>
        <p:spPr>
          <a:xfrm>
            <a:off x="8870602" y="3429000"/>
            <a:ext cx="2727230" cy="420512"/>
          </a:xfrm>
          <a:custGeom>
            <a:avLst/>
            <a:gdLst>
              <a:gd name="connsiteX0" fmla="*/ 0 w 3880863"/>
              <a:gd name="connsiteY0" fmla="*/ 0 h 716158"/>
              <a:gd name="connsiteX1" fmla="*/ 3522784 w 3880863"/>
              <a:gd name="connsiteY1" fmla="*/ 0 h 716158"/>
              <a:gd name="connsiteX2" fmla="*/ 3880863 w 3880863"/>
              <a:gd name="connsiteY2" fmla="*/ 358079 h 716158"/>
              <a:gd name="connsiteX3" fmla="*/ 3522784 w 3880863"/>
              <a:gd name="connsiteY3" fmla="*/ 716158 h 716158"/>
              <a:gd name="connsiteX4" fmla="*/ 0 w 3880863"/>
              <a:gd name="connsiteY4" fmla="*/ 716158 h 716158"/>
              <a:gd name="connsiteX5" fmla="*/ 358079 w 3880863"/>
              <a:gd name="connsiteY5" fmla="*/ 358079 h 716158"/>
              <a:gd name="connsiteX6" fmla="*/ 0 w 3880863"/>
              <a:gd name="connsiteY6" fmla="*/ 0 h 7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863" h="716158">
                <a:moveTo>
                  <a:pt x="0" y="0"/>
                </a:moveTo>
                <a:lnTo>
                  <a:pt x="3522784" y="0"/>
                </a:lnTo>
                <a:lnTo>
                  <a:pt x="3880863" y="358079"/>
                </a:lnTo>
                <a:lnTo>
                  <a:pt x="3522784" y="716158"/>
                </a:lnTo>
                <a:lnTo>
                  <a:pt x="0" y="716158"/>
                </a:lnTo>
                <a:lnTo>
                  <a:pt x="358079" y="358079"/>
                </a:lnTo>
                <a:lnTo>
                  <a:pt x="0"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8094" tIns="40005" rIns="398084" bIns="40005" numCol="1" spcCol="1270" anchor="ctr" anchorCtr="0">
            <a:noAutofit/>
          </a:bodyPr>
          <a:lstStyle/>
          <a:p>
            <a:pPr marL="0" lvl="0" indent="0" algn="ctr" defTabSz="1333500">
              <a:lnSpc>
                <a:spcPct val="90000"/>
              </a:lnSpc>
              <a:spcBef>
                <a:spcPct val="0"/>
              </a:spcBef>
              <a:spcAft>
                <a:spcPct val="35000"/>
              </a:spcAft>
              <a:buNone/>
            </a:pPr>
            <a:endParaRPr lang="zh-CN" altLang="en-US" sz="3000" kern="1200"/>
          </a:p>
        </p:txBody>
      </p:sp>
      <p:grpSp>
        <p:nvGrpSpPr>
          <p:cNvPr id="53" name="组合 52">
            <a:extLst>
              <a:ext uri="{FF2B5EF4-FFF2-40B4-BE49-F238E27FC236}">
                <a16:creationId xmlns:a16="http://schemas.microsoft.com/office/drawing/2014/main" id="{268168FA-CC82-4D5A-BDD4-6DE774188D03}"/>
              </a:ext>
            </a:extLst>
          </p:cNvPr>
          <p:cNvGrpSpPr/>
          <p:nvPr/>
        </p:nvGrpSpPr>
        <p:grpSpPr>
          <a:xfrm>
            <a:off x="675978" y="1455143"/>
            <a:ext cx="3182797" cy="1714500"/>
            <a:chOff x="675978" y="1455143"/>
            <a:chExt cx="3182797" cy="1714500"/>
          </a:xfrm>
        </p:grpSpPr>
        <p:sp>
          <p:nvSpPr>
            <p:cNvPr id="58" name="任意多边形: 形状 57">
              <a:extLst>
                <a:ext uri="{FF2B5EF4-FFF2-40B4-BE49-F238E27FC236}">
                  <a16:creationId xmlns:a16="http://schemas.microsoft.com/office/drawing/2014/main" id="{7A8538A9-1EFF-4FB7-A924-5912712BF165}"/>
                </a:ext>
              </a:extLst>
            </p:cNvPr>
            <p:cNvSpPr/>
            <p:nvPr/>
          </p:nvSpPr>
          <p:spPr>
            <a:xfrm>
              <a:off x="675978" y="1455143"/>
              <a:ext cx="3148280" cy="1714500"/>
            </a:xfrm>
            <a:custGeom>
              <a:avLst/>
              <a:gdLst>
                <a:gd name="connsiteX0" fmla="*/ 72907 w 2826577"/>
                <a:gd name="connsiteY0" fmla="*/ 0 h 1524000"/>
                <a:gd name="connsiteX1" fmla="*/ 2753670 w 2826577"/>
                <a:gd name="connsiteY1" fmla="*/ 0 h 1524000"/>
                <a:gd name="connsiteX2" fmla="*/ 2826577 w 2826577"/>
                <a:gd name="connsiteY2" fmla="*/ 72907 h 1524000"/>
                <a:gd name="connsiteX3" fmla="*/ 2826577 w 2826577"/>
                <a:gd name="connsiteY3" fmla="*/ 1233201 h 1524000"/>
                <a:gd name="connsiteX4" fmla="*/ 2753670 w 2826577"/>
                <a:gd name="connsiteY4" fmla="*/ 1306108 h 1524000"/>
                <a:gd name="connsiteX5" fmla="*/ 1699038 w 2826577"/>
                <a:gd name="connsiteY5" fmla="*/ 1306108 h 1524000"/>
                <a:gd name="connsiteX6" fmla="*/ 1413288 w 2826577"/>
                <a:gd name="connsiteY6" fmla="*/ 1524000 h 1524000"/>
                <a:gd name="connsiteX7" fmla="*/ 1127538 w 2826577"/>
                <a:gd name="connsiteY7" fmla="*/ 1306108 h 1524000"/>
                <a:gd name="connsiteX8" fmla="*/ 72907 w 2826577"/>
                <a:gd name="connsiteY8" fmla="*/ 1306108 h 1524000"/>
                <a:gd name="connsiteX9" fmla="*/ 0 w 2826577"/>
                <a:gd name="connsiteY9" fmla="*/ 1233201 h 1524000"/>
                <a:gd name="connsiteX10" fmla="*/ 0 w 2826577"/>
                <a:gd name="connsiteY10" fmla="*/ 72907 h 1524000"/>
                <a:gd name="connsiteX11" fmla="*/ 72907 w 2826577"/>
                <a:gd name="connsiteY1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6577" h="1524000">
                  <a:moveTo>
                    <a:pt x="72907" y="0"/>
                  </a:moveTo>
                  <a:lnTo>
                    <a:pt x="2753670" y="0"/>
                  </a:lnTo>
                  <a:cubicBezTo>
                    <a:pt x="2793935" y="0"/>
                    <a:pt x="2826577" y="32642"/>
                    <a:pt x="2826577" y="72907"/>
                  </a:cubicBezTo>
                  <a:lnTo>
                    <a:pt x="2826577" y="1233201"/>
                  </a:lnTo>
                  <a:cubicBezTo>
                    <a:pt x="2826577" y="1273466"/>
                    <a:pt x="2793935" y="1306108"/>
                    <a:pt x="2753670" y="1306108"/>
                  </a:cubicBezTo>
                  <a:lnTo>
                    <a:pt x="1699038" y="1306108"/>
                  </a:lnTo>
                  <a:lnTo>
                    <a:pt x="1413288" y="1524000"/>
                  </a:lnTo>
                  <a:lnTo>
                    <a:pt x="1127538" y="1306108"/>
                  </a:lnTo>
                  <a:lnTo>
                    <a:pt x="72907" y="1306108"/>
                  </a:lnTo>
                  <a:cubicBezTo>
                    <a:pt x="32642" y="1306108"/>
                    <a:pt x="0" y="1273466"/>
                    <a:pt x="0" y="1233201"/>
                  </a:cubicBezTo>
                  <a:lnTo>
                    <a:pt x="0" y="72907"/>
                  </a:lnTo>
                  <a:cubicBezTo>
                    <a:pt x="0" y="32642"/>
                    <a:pt x="32642" y="0"/>
                    <a:pt x="72907" y="0"/>
                  </a:cubicBezTo>
                  <a:close/>
                </a:path>
              </a:pathLst>
            </a:cu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文本框 58">
              <a:extLst>
                <a:ext uri="{FF2B5EF4-FFF2-40B4-BE49-F238E27FC236}">
                  <a16:creationId xmlns:a16="http://schemas.microsoft.com/office/drawing/2014/main" id="{A705F1FB-33C4-4967-850D-DDD7D59DF023}"/>
                </a:ext>
              </a:extLst>
            </p:cNvPr>
            <p:cNvSpPr txBox="1"/>
            <p:nvPr/>
          </p:nvSpPr>
          <p:spPr>
            <a:xfrm>
              <a:off x="703035" y="1522609"/>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60" name="文本框 59">
              <a:extLst>
                <a:ext uri="{FF2B5EF4-FFF2-40B4-BE49-F238E27FC236}">
                  <a16:creationId xmlns:a16="http://schemas.microsoft.com/office/drawing/2014/main" id="{89DAC199-CDF8-4C36-B2C9-202D09B409EA}"/>
                </a:ext>
              </a:extLst>
            </p:cNvPr>
            <p:cNvSpPr txBox="1"/>
            <p:nvPr/>
          </p:nvSpPr>
          <p:spPr>
            <a:xfrm>
              <a:off x="710495" y="2045829"/>
              <a:ext cx="3148280" cy="850617"/>
            </a:xfrm>
            <a:prstGeom prst="rect">
              <a:avLst/>
            </a:prstGeom>
            <a:noFill/>
          </p:spPr>
          <p:txBody>
            <a:bodyPr wrap="square" rtlCol="0">
              <a:spAutoFit/>
            </a:bodyPr>
            <a:lstStyle/>
            <a:p>
              <a:pPr algn="ct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grpSp>
      <p:grpSp>
        <p:nvGrpSpPr>
          <p:cNvPr id="55" name="组合 54">
            <a:extLst>
              <a:ext uri="{FF2B5EF4-FFF2-40B4-BE49-F238E27FC236}">
                <a16:creationId xmlns:a16="http://schemas.microsoft.com/office/drawing/2014/main" id="{5C831608-DA26-40A2-864A-F3A5EA6ECCF0}"/>
              </a:ext>
            </a:extLst>
          </p:cNvPr>
          <p:cNvGrpSpPr/>
          <p:nvPr/>
        </p:nvGrpSpPr>
        <p:grpSpPr>
          <a:xfrm>
            <a:off x="3363233" y="4108869"/>
            <a:ext cx="3182797" cy="1714500"/>
            <a:chOff x="3363233" y="4108869"/>
            <a:chExt cx="3182797" cy="1714500"/>
          </a:xfrm>
        </p:grpSpPr>
        <p:sp>
          <p:nvSpPr>
            <p:cNvPr id="69" name="任意多边形: 形状 68">
              <a:extLst>
                <a:ext uri="{FF2B5EF4-FFF2-40B4-BE49-F238E27FC236}">
                  <a16:creationId xmlns:a16="http://schemas.microsoft.com/office/drawing/2014/main" id="{615BF0AA-2C12-47E5-A7E5-FC96DE8116AC}"/>
                </a:ext>
              </a:extLst>
            </p:cNvPr>
            <p:cNvSpPr/>
            <p:nvPr/>
          </p:nvSpPr>
          <p:spPr>
            <a:xfrm flipV="1">
              <a:off x="3363233" y="4108869"/>
              <a:ext cx="3148280" cy="1714500"/>
            </a:xfrm>
            <a:custGeom>
              <a:avLst/>
              <a:gdLst>
                <a:gd name="connsiteX0" fmla="*/ 72907 w 2826577"/>
                <a:gd name="connsiteY0" fmla="*/ 0 h 1524000"/>
                <a:gd name="connsiteX1" fmla="*/ 2753670 w 2826577"/>
                <a:gd name="connsiteY1" fmla="*/ 0 h 1524000"/>
                <a:gd name="connsiteX2" fmla="*/ 2826577 w 2826577"/>
                <a:gd name="connsiteY2" fmla="*/ 72907 h 1524000"/>
                <a:gd name="connsiteX3" fmla="*/ 2826577 w 2826577"/>
                <a:gd name="connsiteY3" fmla="*/ 1233201 h 1524000"/>
                <a:gd name="connsiteX4" fmla="*/ 2753670 w 2826577"/>
                <a:gd name="connsiteY4" fmla="*/ 1306108 h 1524000"/>
                <a:gd name="connsiteX5" fmla="*/ 1699038 w 2826577"/>
                <a:gd name="connsiteY5" fmla="*/ 1306108 h 1524000"/>
                <a:gd name="connsiteX6" fmla="*/ 1413288 w 2826577"/>
                <a:gd name="connsiteY6" fmla="*/ 1524000 h 1524000"/>
                <a:gd name="connsiteX7" fmla="*/ 1127538 w 2826577"/>
                <a:gd name="connsiteY7" fmla="*/ 1306108 h 1524000"/>
                <a:gd name="connsiteX8" fmla="*/ 72907 w 2826577"/>
                <a:gd name="connsiteY8" fmla="*/ 1306108 h 1524000"/>
                <a:gd name="connsiteX9" fmla="*/ 0 w 2826577"/>
                <a:gd name="connsiteY9" fmla="*/ 1233201 h 1524000"/>
                <a:gd name="connsiteX10" fmla="*/ 0 w 2826577"/>
                <a:gd name="connsiteY10" fmla="*/ 72907 h 1524000"/>
                <a:gd name="connsiteX11" fmla="*/ 72907 w 2826577"/>
                <a:gd name="connsiteY1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6577" h="1524000">
                  <a:moveTo>
                    <a:pt x="72907" y="0"/>
                  </a:moveTo>
                  <a:lnTo>
                    <a:pt x="2753670" y="0"/>
                  </a:lnTo>
                  <a:cubicBezTo>
                    <a:pt x="2793935" y="0"/>
                    <a:pt x="2826577" y="32642"/>
                    <a:pt x="2826577" y="72907"/>
                  </a:cubicBezTo>
                  <a:lnTo>
                    <a:pt x="2826577" y="1233201"/>
                  </a:lnTo>
                  <a:cubicBezTo>
                    <a:pt x="2826577" y="1273466"/>
                    <a:pt x="2793935" y="1306108"/>
                    <a:pt x="2753670" y="1306108"/>
                  </a:cubicBezTo>
                  <a:lnTo>
                    <a:pt x="1699038" y="1306108"/>
                  </a:lnTo>
                  <a:lnTo>
                    <a:pt x="1413288" y="1524000"/>
                  </a:lnTo>
                  <a:lnTo>
                    <a:pt x="1127538" y="1306108"/>
                  </a:lnTo>
                  <a:lnTo>
                    <a:pt x="72907" y="1306108"/>
                  </a:lnTo>
                  <a:cubicBezTo>
                    <a:pt x="32642" y="1306108"/>
                    <a:pt x="0" y="1273466"/>
                    <a:pt x="0" y="1233201"/>
                  </a:cubicBezTo>
                  <a:lnTo>
                    <a:pt x="0" y="72907"/>
                  </a:lnTo>
                  <a:cubicBezTo>
                    <a:pt x="0" y="32642"/>
                    <a:pt x="32642" y="0"/>
                    <a:pt x="72907" y="0"/>
                  </a:cubicBezTo>
                  <a:close/>
                </a:path>
              </a:pathLst>
            </a:custGeom>
            <a:solidFill>
              <a:schemeClr val="bg1">
                <a:lumMod val="9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文本框 69">
              <a:extLst>
                <a:ext uri="{FF2B5EF4-FFF2-40B4-BE49-F238E27FC236}">
                  <a16:creationId xmlns:a16="http://schemas.microsoft.com/office/drawing/2014/main" id="{BA514E6F-13A6-41B1-8F15-43938136C713}"/>
                </a:ext>
              </a:extLst>
            </p:cNvPr>
            <p:cNvSpPr txBox="1"/>
            <p:nvPr/>
          </p:nvSpPr>
          <p:spPr>
            <a:xfrm>
              <a:off x="3390290" y="4394436"/>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68" name="文本框 67">
              <a:extLst>
                <a:ext uri="{FF2B5EF4-FFF2-40B4-BE49-F238E27FC236}">
                  <a16:creationId xmlns:a16="http://schemas.microsoft.com/office/drawing/2014/main" id="{CDA0ECC2-6461-4116-A8E0-8B304A84F3DF}"/>
                </a:ext>
              </a:extLst>
            </p:cNvPr>
            <p:cNvSpPr txBox="1"/>
            <p:nvPr/>
          </p:nvSpPr>
          <p:spPr>
            <a:xfrm>
              <a:off x="3397750" y="4917656"/>
              <a:ext cx="3148280" cy="850617"/>
            </a:xfrm>
            <a:prstGeom prst="rect">
              <a:avLst/>
            </a:prstGeom>
            <a:noFill/>
          </p:spPr>
          <p:txBody>
            <a:bodyPr wrap="square" rtlCol="0">
              <a:spAutoFit/>
            </a:bodyPr>
            <a:lstStyle/>
            <a:p>
              <a:pPr algn="ct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grpSp>
      <p:grpSp>
        <p:nvGrpSpPr>
          <p:cNvPr id="54" name="组合 53">
            <a:extLst>
              <a:ext uri="{FF2B5EF4-FFF2-40B4-BE49-F238E27FC236}">
                <a16:creationId xmlns:a16="http://schemas.microsoft.com/office/drawing/2014/main" id="{83B06073-9C62-4436-B903-4AF700DFA2C7}"/>
              </a:ext>
            </a:extLst>
          </p:cNvPr>
          <p:cNvGrpSpPr/>
          <p:nvPr/>
        </p:nvGrpSpPr>
        <p:grpSpPr>
          <a:xfrm>
            <a:off x="6096000" y="1455143"/>
            <a:ext cx="3182797" cy="1714500"/>
            <a:chOff x="6096000" y="1455143"/>
            <a:chExt cx="3182797" cy="1714500"/>
          </a:xfrm>
        </p:grpSpPr>
        <p:sp>
          <p:nvSpPr>
            <p:cNvPr id="74" name="任意多边形: 形状 73">
              <a:extLst>
                <a:ext uri="{FF2B5EF4-FFF2-40B4-BE49-F238E27FC236}">
                  <a16:creationId xmlns:a16="http://schemas.microsoft.com/office/drawing/2014/main" id="{7CDA0527-B938-4B6C-8C8C-E323F0DD5FB0}"/>
                </a:ext>
              </a:extLst>
            </p:cNvPr>
            <p:cNvSpPr/>
            <p:nvPr/>
          </p:nvSpPr>
          <p:spPr>
            <a:xfrm>
              <a:off x="6096000" y="1455143"/>
              <a:ext cx="3148280" cy="1714500"/>
            </a:xfrm>
            <a:custGeom>
              <a:avLst/>
              <a:gdLst>
                <a:gd name="connsiteX0" fmla="*/ 72907 w 2826577"/>
                <a:gd name="connsiteY0" fmla="*/ 0 h 1524000"/>
                <a:gd name="connsiteX1" fmla="*/ 2753670 w 2826577"/>
                <a:gd name="connsiteY1" fmla="*/ 0 h 1524000"/>
                <a:gd name="connsiteX2" fmla="*/ 2826577 w 2826577"/>
                <a:gd name="connsiteY2" fmla="*/ 72907 h 1524000"/>
                <a:gd name="connsiteX3" fmla="*/ 2826577 w 2826577"/>
                <a:gd name="connsiteY3" fmla="*/ 1233201 h 1524000"/>
                <a:gd name="connsiteX4" fmla="*/ 2753670 w 2826577"/>
                <a:gd name="connsiteY4" fmla="*/ 1306108 h 1524000"/>
                <a:gd name="connsiteX5" fmla="*/ 1699038 w 2826577"/>
                <a:gd name="connsiteY5" fmla="*/ 1306108 h 1524000"/>
                <a:gd name="connsiteX6" fmla="*/ 1413288 w 2826577"/>
                <a:gd name="connsiteY6" fmla="*/ 1524000 h 1524000"/>
                <a:gd name="connsiteX7" fmla="*/ 1127538 w 2826577"/>
                <a:gd name="connsiteY7" fmla="*/ 1306108 h 1524000"/>
                <a:gd name="connsiteX8" fmla="*/ 72907 w 2826577"/>
                <a:gd name="connsiteY8" fmla="*/ 1306108 h 1524000"/>
                <a:gd name="connsiteX9" fmla="*/ 0 w 2826577"/>
                <a:gd name="connsiteY9" fmla="*/ 1233201 h 1524000"/>
                <a:gd name="connsiteX10" fmla="*/ 0 w 2826577"/>
                <a:gd name="connsiteY10" fmla="*/ 72907 h 1524000"/>
                <a:gd name="connsiteX11" fmla="*/ 72907 w 2826577"/>
                <a:gd name="connsiteY1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6577" h="1524000">
                  <a:moveTo>
                    <a:pt x="72907" y="0"/>
                  </a:moveTo>
                  <a:lnTo>
                    <a:pt x="2753670" y="0"/>
                  </a:lnTo>
                  <a:cubicBezTo>
                    <a:pt x="2793935" y="0"/>
                    <a:pt x="2826577" y="32642"/>
                    <a:pt x="2826577" y="72907"/>
                  </a:cubicBezTo>
                  <a:lnTo>
                    <a:pt x="2826577" y="1233201"/>
                  </a:lnTo>
                  <a:cubicBezTo>
                    <a:pt x="2826577" y="1273466"/>
                    <a:pt x="2793935" y="1306108"/>
                    <a:pt x="2753670" y="1306108"/>
                  </a:cubicBezTo>
                  <a:lnTo>
                    <a:pt x="1699038" y="1306108"/>
                  </a:lnTo>
                  <a:lnTo>
                    <a:pt x="1413288" y="1524000"/>
                  </a:lnTo>
                  <a:lnTo>
                    <a:pt x="1127538" y="1306108"/>
                  </a:lnTo>
                  <a:lnTo>
                    <a:pt x="72907" y="1306108"/>
                  </a:lnTo>
                  <a:cubicBezTo>
                    <a:pt x="32642" y="1306108"/>
                    <a:pt x="0" y="1273466"/>
                    <a:pt x="0" y="1233201"/>
                  </a:cubicBezTo>
                  <a:lnTo>
                    <a:pt x="0" y="72907"/>
                  </a:lnTo>
                  <a:cubicBezTo>
                    <a:pt x="0" y="32642"/>
                    <a:pt x="32642" y="0"/>
                    <a:pt x="72907" y="0"/>
                  </a:cubicBezTo>
                  <a:close/>
                </a:path>
              </a:pathLst>
            </a:cu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5" name="文本框 74">
              <a:extLst>
                <a:ext uri="{FF2B5EF4-FFF2-40B4-BE49-F238E27FC236}">
                  <a16:creationId xmlns:a16="http://schemas.microsoft.com/office/drawing/2014/main" id="{0A8B9436-B571-41A7-9F63-06E8A5E89B4E}"/>
                </a:ext>
              </a:extLst>
            </p:cNvPr>
            <p:cNvSpPr txBox="1"/>
            <p:nvPr/>
          </p:nvSpPr>
          <p:spPr>
            <a:xfrm>
              <a:off x="6123057" y="1522609"/>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73" name="文本框 72">
              <a:extLst>
                <a:ext uri="{FF2B5EF4-FFF2-40B4-BE49-F238E27FC236}">
                  <a16:creationId xmlns:a16="http://schemas.microsoft.com/office/drawing/2014/main" id="{77F94188-0567-48B0-A36E-941F6B54C5DF}"/>
                </a:ext>
              </a:extLst>
            </p:cNvPr>
            <p:cNvSpPr txBox="1"/>
            <p:nvPr/>
          </p:nvSpPr>
          <p:spPr>
            <a:xfrm>
              <a:off x="6130517" y="2045829"/>
              <a:ext cx="3148280" cy="850617"/>
            </a:xfrm>
            <a:prstGeom prst="rect">
              <a:avLst/>
            </a:prstGeom>
            <a:noFill/>
          </p:spPr>
          <p:txBody>
            <a:bodyPr wrap="square" rtlCol="0">
              <a:spAutoFit/>
            </a:bodyPr>
            <a:lstStyle/>
            <a:p>
              <a:pPr algn="ct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grpSp>
      <p:grpSp>
        <p:nvGrpSpPr>
          <p:cNvPr id="56" name="组合 55">
            <a:extLst>
              <a:ext uri="{FF2B5EF4-FFF2-40B4-BE49-F238E27FC236}">
                <a16:creationId xmlns:a16="http://schemas.microsoft.com/office/drawing/2014/main" id="{61FA7288-323B-428C-8CAE-8C25DF19EECA}"/>
              </a:ext>
            </a:extLst>
          </p:cNvPr>
          <p:cNvGrpSpPr/>
          <p:nvPr/>
        </p:nvGrpSpPr>
        <p:grpSpPr>
          <a:xfrm>
            <a:off x="8370620" y="4108869"/>
            <a:ext cx="3182797" cy="1714500"/>
            <a:chOff x="8370620" y="4108869"/>
            <a:chExt cx="3182797" cy="1714500"/>
          </a:xfrm>
        </p:grpSpPr>
        <p:sp>
          <p:nvSpPr>
            <p:cNvPr id="76" name="任意多边形: 形状 75">
              <a:extLst>
                <a:ext uri="{FF2B5EF4-FFF2-40B4-BE49-F238E27FC236}">
                  <a16:creationId xmlns:a16="http://schemas.microsoft.com/office/drawing/2014/main" id="{6EF17AE9-FBED-44C7-BD3B-8E0DB9D2FB93}"/>
                </a:ext>
              </a:extLst>
            </p:cNvPr>
            <p:cNvSpPr/>
            <p:nvPr/>
          </p:nvSpPr>
          <p:spPr>
            <a:xfrm flipV="1">
              <a:off x="8370620" y="4108869"/>
              <a:ext cx="3148280" cy="1714500"/>
            </a:xfrm>
            <a:custGeom>
              <a:avLst/>
              <a:gdLst>
                <a:gd name="connsiteX0" fmla="*/ 72907 w 2826577"/>
                <a:gd name="connsiteY0" fmla="*/ 0 h 1524000"/>
                <a:gd name="connsiteX1" fmla="*/ 2753670 w 2826577"/>
                <a:gd name="connsiteY1" fmla="*/ 0 h 1524000"/>
                <a:gd name="connsiteX2" fmla="*/ 2826577 w 2826577"/>
                <a:gd name="connsiteY2" fmla="*/ 72907 h 1524000"/>
                <a:gd name="connsiteX3" fmla="*/ 2826577 w 2826577"/>
                <a:gd name="connsiteY3" fmla="*/ 1233201 h 1524000"/>
                <a:gd name="connsiteX4" fmla="*/ 2753670 w 2826577"/>
                <a:gd name="connsiteY4" fmla="*/ 1306108 h 1524000"/>
                <a:gd name="connsiteX5" fmla="*/ 1699038 w 2826577"/>
                <a:gd name="connsiteY5" fmla="*/ 1306108 h 1524000"/>
                <a:gd name="connsiteX6" fmla="*/ 1413288 w 2826577"/>
                <a:gd name="connsiteY6" fmla="*/ 1524000 h 1524000"/>
                <a:gd name="connsiteX7" fmla="*/ 1127538 w 2826577"/>
                <a:gd name="connsiteY7" fmla="*/ 1306108 h 1524000"/>
                <a:gd name="connsiteX8" fmla="*/ 72907 w 2826577"/>
                <a:gd name="connsiteY8" fmla="*/ 1306108 h 1524000"/>
                <a:gd name="connsiteX9" fmla="*/ 0 w 2826577"/>
                <a:gd name="connsiteY9" fmla="*/ 1233201 h 1524000"/>
                <a:gd name="connsiteX10" fmla="*/ 0 w 2826577"/>
                <a:gd name="connsiteY10" fmla="*/ 72907 h 1524000"/>
                <a:gd name="connsiteX11" fmla="*/ 72907 w 2826577"/>
                <a:gd name="connsiteY1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6577" h="1524000">
                  <a:moveTo>
                    <a:pt x="72907" y="0"/>
                  </a:moveTo>
                  <a:lnTo>
                    <a:pt x="2753670" y="0"/>
                  </a:lnTo>
                  <a:cubicBezTo>
                    <a:pt x="2793935" y="0"/>
                    <a:pt x="2826577" y="32642"/>
                    <a:pt x="2826577" y="72907"/>
                  </a:cubicBezTo>
                  <a:lnTo>
                    <a:pt x="2826577" y="1233201"/>
                  </a:lnTo>
                  <a:cubicBezTo>
                    <a:pt x="2826577" y="1273466"/>
                    <a:pt x="2793935" y="1306108"/>
                    <a:pt x="2753670" y="1306108"/>
                  </a:cubicBezTo>
                  <a:lnTo>
                    <a:pt x="1699038" y="1306108"/>
                  </a:lnTo>
                  <a:lnTo>
                    <a:pt x="1413288" y="1524000"/>
                  </a:lnTo>
                  <a:lnTo>
                    <a:pt x="1127538" y="1306108"/>
                  </a:lnTo>
                  <a:lnTo>
                    <a:pt x="72907" y="1306108"/>
                  </a:lnTo>
                  <a:cubicBezTo>
                    <a:pt x="32642" y="1306108"/>
                    <a:pt x="0" y="1273466"/>
                    <a:pt x="0" y="1233201"/>
                  </a:cubicBezTo>
                  <a:lnTo>
                    <a:pt x="0" y="72907"/>
                  </a:lnTo>
                  <a:cubicBezTo>
                    <a:pt x="0" y="32642"/>
                    <a:pt x="32642" y="0"/>
                    <a:pt x="72907" y="0"/>
                  </a:cubicBezTo>
                  <a:close/>
                </a:path>
              </a:pathLst>
            </a:custGeom>
            <a:solidFill>
              <a:schemeClr val="bg1">
                <a:lumMod val="9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7" name="文本框 76">
              <a:extLst>
                <a:ext uri="{FF2B5EF4-FFF2-40B4-BE49-F238E27FC236}">
                  <a16:creationId xmlns:a16="http://schemas.microsoft.com/office/drawing/2014/main" id="{5756595A-0683-4218-8C57-AC7CC4DE9DB3}"/>
                </a:ext>
              </a:extLst>
            </p:cNvPr>
            <p:cNvSpPr txBox="1"/>
            <p:nvPr/>
          </p:nvSpPr>
          <p:spPr>
            <a:xfrm>
              <a:off x="8397677" y="4394436"/>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78" name="文本框 77">
              <a:extLst>
                <a:ext uri="{FF2B5EF4-FFF2-40B4-BE49-F238E27FC236}">
                  <a16:creationId xmlns:a16="http://schemas.microsoft.com/office/drawing/2014/main" id="{7D2D60A1-9E66-460E-AEB0-3C8A1F15C800}"/>
                </a:ext>
              </a:extLst>
            </p:cNvPr>
            <p:cNvSpPr txBox="1"/>
            <p:nvPr/>
          </p:nvSpPr>
          <p:spPr>
            <a:xfrm>
              <a:off x="8405137" y="4917656"/>
              <a:ext cx="3148280" cy="850617"/>
            </a:xfrm>
            <a:prstGeom prst="rect">
              <a:avLst/>
            </a:prstGeom>
            <a:noFill/>
          </p:spPr>
          <p:txBody>
            <a:bodyPr wrap="square" rtlCol="0">
              <a:spAutoFit/>
            </a:bodyPr>
            <a:lstStyle/>
            <a:p>
              <a:pPr algn="ct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grpSp>
      <p:sp>
        <p:nvSpPr>
          <p:cNvPr id="47" name="文本框 46">
            <a:extLst>
              <a:ext uri="{FF2B5EF4-FFF2-40B4-BE49-F238E27FC236}">
                <a16:creationId xmlns:a16="http://schemas.microsoft.com/office/drawing/2014/main" id="{B18608C8-2DDD-438F-A7BD-F62D81A2CD4B}"/>
              </a:ext>
            </a:extLst>
          </p:cNvPr>
          <p:cNvSpPr txBox="1"/>
          <p:nvPr/>
        </p:nvSpPr>
        <p:spPr>
          <a:xfrm>
            <a:off x="1899265" y="3404543"/>
            <a:ext cx="740780" cy="461665"/>
          </a:xfrm>
          <a:prstGeom prst="rect">
            <a:avLst/>
          </a:prstGeom>
          <a:noFill/>
        </p:spPr>
        <p:txBody>
          <a:bodyPr wrap="square" rtlCol="0">
            <a:spAutoFit/>
          </a:bodyPr>
          <a:lstStyle/>
          <a:p>
            <a:pPr algn="ctr"/>
            <a:r>
              <a:rPr lang="en-US" altLang="zh-CN" sz="2400" dirty="0">
                <a:solidFill>
                  <a:schemeClr val="bg1"/>
                </a:solidFill>
                <a:latin typeface="+mj-ea"/>
                <a:ea typeface="+mj-ea"/>
              </a:rPr>
              <a:t>01</a:t>
            </a:r>
            <a:endParaRPr lang="zh-CN" altLang="en-US" sz="2400" dirty="0">
              <a:solidFill>
                <a:schemeClr val="bg1"/>
              </a:solidFill>
              <a:latin typeface="+mj-ea"/>
              <a:ea typeface="+mj-ea"/>
            </a:endParaRPr>
          </a:p>
        </p:txBody>
      </p:sp>
      <p:sp>
        <p:nvSpPr>
          <p:cNvPr id="79" name="文本框 78">
            <a:extLst>
              <a:ext uri="{FF2B5EF4-FFF2-40B4-BE49-F238E27FC236}">
                <a16:creationId xmlns:a16="http://schemas.microsoft.com/office/drawing/2014/main" id="{80E720EC-4696-4995-ADD8-82DBA879A28B}"/>
              </a:ext>
            </a:extLst>
          </p:cNvPr>
          <p:cNvSpPr txBox="1"/>
          <p:nvPr/>
        </p:nvSpPr>
        <p:spPr>
          <a:xfrm>
            <a:off x="4555506" y="3404543"/>
            <a:ext cx="740780" cy="461665"/>
          </a:xfrm>
          <a:prstGeom prst="rect">
            <a:avLst/>
          </a:prstGeom>
          <a:noFill/>
        </p:spPr>
        <p:txBody>
          <a:bodyPr wrap="square" rtlCol="0">
            <a:spAutoFit/>
          </a:bodyPr>
          <a:lstStyle/>
          <a:p>
            <a:pPr algn="ctr"/>
            <a:r>
              <a:rPr lang="en-US" altLang="zh-CN" sz="2400" dirty="0">
                <a:solidFill>
                  <a:schemeClr val="bg1"/>
                </a:solidFill>
                <a:latin typeface="+mj-ea"/>
                <a:ea typeface="+mj-ea"/>
              </a:rPr>
              <a:t>02</a:t>
            </a:r>
            <a:endParaRPr lang="zh-CN" altLang="en-US" sz="2400" dirty="0">
              <a:solidFill>
                <a:schemeClr val="bg1"/>
              </a:solidFill>
              <a:latin typeface="+mj-ea"/>
              <a:ea typeface="+mj-ea"/>
            </a:endParaRPr>
          </a:p>
        </p:txBody>
      </p:sp>
      <p:sp>
        <p:nvSpPr>
          <p:cNvPr id="80" name="文本框 79">
            <a:extLst>
              <a:ext uri="{FF2B5EF4-FFF2-40B4-BE49-F238E27FC236}">
                <a16:creationId xmlns:a16="http://schemas.microsoft.com/office/drawing/2014/main" id="{F3666230-8EF2-491B-A44F-97C98648DFC2}"/>
              </a:ext>
            </a:extLst>
          </p:cNvPr>
          <p:cNvSpPr txBox="1"/>
          <p:nvPr/>
        </p:nvSpPr>
        <p:spPr>
          <a:xfrm>
            <a:off x="7211747" y="3404543"/>
            <a:ext cx="740780" cy="461665"/>
          </a:xfrm>
          <a:prstGeom prst="rect">
            <a:avLst/>
          </a:prstGeom>
          <a:noFill/>
        </p:spPr>
        <p:txBody>
          <a:bodyPr wrap="square" rtlCol="0">
            <a:spAutoFit/>
          </a:bodyPr>
          <a:lstStyle/>
          <a:p>
            <a:pPr algn="ctr"/>
            <a:r>
              <a:rPr lang="en-US" altLang="zh-CN" sz="2400" dirty="0">
                <a:solidFill>
                  <a:schemeClr val="bg1"/>
                </a:solidFill>
                <a:latin typeface="+mj-ea"/>
                <a:ea typeface="+mj-ea"/>
              </a:rPr>
              <a:t>03</a:t>
            </a:r>
            <a:endParaRPr lang="zh-CN" altLang="en-US" sz="2400" dirty="0">
              <a:solidFill>
                <a:schemeClr val="bg1"/>
              </a:solidFill>
              <a:latin typeface="+mj-ea"/>
              <a:ea typeface="+mj-ea"/>
            </a:endParaRPr>
          </a:p>
        </p:txBody>
      </p:sp>
      <p:sp>
        <p:nvSpPr>
          <p:cNvPr id="81" name="文本框 80">
            <a:extLst>
              <a:ext uri="{FF2B5EF4-FFF2-40B4-BE49-F238E27FC236}">
                <a16:creationId xmlns:a16="http://schemas.microsoft.com/office/drawing/2014/main" id="{587F8E53-99C4-4CAD-82BF-CAF6763BFF9C}"/>
              </a:ext>
            </a:extLst>
          </p:cNvPr>
          <p:cNvSpPr txBox="1"/>
          <p:nvPr/>
        </p:nvSpPr>
        <p:spPr>
          <a:xfrm>
            <a:off x="9589869" y="3404543"/>
            <a:ext cx="740780" cy="461665"/>
          </a:xfrm>
          <a:prstGeom prst="rect">
            <a:avLst/>
          </a:prstGeom>
          <a:noFill/>
        </p:spPr>
        <p:txBody>
          <a:bodyPr wrap="square" rtlCol="0">
            <a:spAutoFit/>
          </a:bodyPr>
          <a:lstStyle/>
          <a:p>
            <a:pPr algn="ctr"/>
            <a:r>
              <a:rPr lang="en-US" altLang="zh-CN" sz="2400" dirty="0">
                <a:solidFill>
                  <a:schemeClr val="bg1"/>
                </a:solidFill>
                <a:latin typeface="+mj-ea"/>
                <a:ea typeface="+mj-ea"/>
              </a:rPr>
              <a:t>04</a:t>
            </a:r>
            <a:endParaRPr lang="zh-CN" altLang="en-US" sz="2400" dirty="0">
              <a:solidFill>
                <a:schemeClr val="bg1"/>
              </a:solidFill>
              <a:latin typeface="+mj-ea"/>
              <a:ea typeface="+mj-ea"/>
            </a:endParaRPr>
          </a:p>
        </p:txBody>
      </p:sp>
      <p:sp>
        <p:nvSpPr>
          <p:cNvPr id="48" name="文本占位符 47">
            <a:extLst>
              <a:ext uri="{FF2B5EF4-FFF2-40B4-BE49-F238E27FC236}">
                <a16:creationId xmlns:a16="http://schemas.microsoft.com/office/drawing/2014/main" id="{632DBEFF-36C0-4875-BF7E-C145C529416B}"/>
              </a:ext>
            </a:extLst>
          </p:cNvPr>
          <p:cNvSpPr>
            <a:spLocks noGrp="1"/>
          </p:cNvSpPr>
          <p:nvPr>
            <p:ph type="body" idx="13"/>
          </p:nvPr>
        </p:nvSpPr>
        <p:spPr>
          <a:xfrm>
            <a:off x="1097899" y="253874"/>
            <a:ext cx="1580948" cy="605909"/>
          </a:xfrm>
        </p:spPr>
        <p:txBody>
          <a:bodyPr/>
          <a:lstStyle/>
          <a:p>
            <a:r>
              <a:rPr lang="zh-CN" altLang="en-US" dirty="0"/>
              <a:t>流程图</a:t>
            </a:r>
          </a:p>
        </p:txBody>
      </p:sp>
    </p:spTree>
    <p:extLst>
      <p:ext uri="{BB962C8B-B14F-4D97-AF65-F5344CB8AC3E}">
        <p14:creationId xmlns:p14="http://schemas.microsoft.com/office/powerpoint/2010/main" val="3730114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06">
            <a:extLst>
              <a:ext uri="{FF2B5EF4-FFF2-40B4-BE49-F238E27FC236}">
                <a16:creationId xmlns:a16="http://schemas.microsoft.com/office/drawing/2014/main" id="{BBF999D6-DF91-4C0B-A536-90E62BC82E59}"/>
              </a:ext>
            </a:extLst>
          </p:cNvPr>
          <p:cNvGrpSpPr/>
          <p:nvPr/>
        </p:nvGrpSpPr>
        <p:grpSpPr>
          <a:xfrm>
            <a:off x="818382" y="1184139"/>
            <a:ext cx="5814029" cy="4745534"/>
            <a:chOff x="0" y="0"/>
            <a:chExt cx="16306314" cy="13309560"/>
          </a:xfrm>
          <a:solidFill>
            <a:schemeClr val="accent3"/>
          </a:solidFill>
        </p:grpSpPr>
        <p:sp>
          <p:nvSpPr>
            <p:cNvPr id="48" name="Shape 172">
              <a:extLst>
                <a:ext uri="{FF2B5EF4-FFF2-40B4-BE49-F238E27FC236}">
                  <a16:creationId xmlns:a16="http://schemas.microsoft.com/office/drawing/2014/main" id="{3BAD2E4A-0936-4319-9717-08D3B26B2321}"/>
                </a:ext>
              </a:extLst>
            </p:cNvPr>
            <p:cNvSpPr/>
            <p:nvPr/>
          </p:nvSpPr>
          <p:spPr>
            <a:xfrm>
              <a:off x="0" y="1199442"/>
              <a:ext cx="6472773" cy="4913018"/>
            </a:xfrm>
            <a:custGeom>
              <a:avLst/>
              <a:gdLst/>
              <a:ahLst/>
              <a:cxnLst>
                <a:cxn ang="0">
                  <a:pos x="wd2" y="hd2"/>
                </a:cxn>
                <a:cxn ang="5400000">
                  <a:pos x="wd2" y="hd2"/>
                </a:cxn>
                <a:cxn ang="10800000">
                  <a:pos x="wd2" y="hd2"/>
                </a:cxn>
                <a:cxn ang="16200000">
                  <a:pos x="wd2" y="hd2"/>
                </a:cxn>
              </a:cxnLst>
              <a:rect l="0" t="0" r="r" b="b"/>
              <a:pathLst>
                <a:path w="21600" h="21600" extrusionOk="0">
                  <a:moveTo>
                    <a:pt x="121" y="10407"/>
                  </a:moveTo>
                  <a:lnTo>
                    <a:pt x="164" y="11008"/>
                  </a:lnTo>
                  <a:lnTo>
                    <a:pt x="61" y="11323"/>
                  </a:lnTo>
                  <a:lnTo>
                    <a:pt x="135" y="11652"/>
                  </a:lnTo>
                  <a:lnTo>
                    <a:pt x="362" y="11745"/>
                  </a:lnTo>
                  <a:lnTo>
                    <a:pt x="700" y="11874"/>
                  </a:lnTo>
                  <a:lnTo>
                    <a:pt x="935" y="12168"/>
                  </a:lnTo>
                  <a:lnTo>
                    <a:pt x="863" y="12472"/>
                  </a:lnTo>
                  <a:lnTo>
                    <a:pt x="783" y="12805"/>
                  </a:lnTo>
                  <a:lnTo>
                    <a:pt x="780" y="13174"/>
                  </a:lnTo>
                  <a:lnTo>
                    <a:pt x="679" y="13384"/>
                  </a:lnTo>
                  <a:lnTo>
                    <a:pt x="674" y="13701"/>
                  </a:lnTo>
                  <a:lnTo>
                    <a:pt x="725" y="14032"/>
                  </a:lnTo>
                  <a:lnTo>
                    <a:pt x="612" y="14189"/>
                  </a:lnTo>
                  <a:lnTo>
                    <a:pt x="370" y="14035"/>
                  </a:lnTo>
                  <a:lnTo>
                    <a:pt x="134" y="13961"/>
                  </a:lnTo>
                  <a:lnTo>
                    <a:pt x="0" y="14089"/>
                  </a:lnTo>
                  <a:lnTo>
                    <a:pt x="72" y="14311"/>
                  </a:lnTo>
                  <a:lnTo>
                    <a:pt x="322" y="14445"/>
                  </a:lnTo>
                  <a:lnTo>
                    <a:pt x="618" y="14670"/>
                  </a:lnTo>
                  <a:lnTo>
                    <a:pt x="827" y="14901"/>
                  </a:lnTo>
                  <a:lnTo>
                    <a:pt x="967" y="15171"/>
                  </a:lnTo>
                  <a:lnTo>
                    <a:pt x="1152" y="15486"/>
                  </a:lnTo>
                  <a:lnTo>
                    <a:pt x="1177" y="15784"/>
                  </a:lnTo>
                  <a:lnTo>
                    <a:pt x="1062" y="16015"/>
                  </a:lnTo>
                  <a:lnTo>
                    <a:pt x="909" y="16283"/>
                  </a:lnTo>
                  <a:lnTo>
                    <a:pt x="986" y="16480"/>
                  </a:lnTo>
                  <a:lnTo>
                    <a:pt x="1110" y="16687"/>
                  </a:lnTo>
                  <a:lnTo>
                    <a:pt x="1100" y="16922"/>
                  </a:lnTo>
                  <a:lnTo>
                    <a:pt x="1396" y="16923"/>
                  </a:lnTo>
                  <a:lnTo>
                    <a:pt x="1447" y="17171"/>
                  </a:lnTo>
                  <a:lnTo>
                    <a:pt x="1673" y="17482"/>
                  </a:lnTo>
                  <a:lnTo>
                    <a:pt x="2086" y="17851"/>
                  </a:lnTo>
                  <a:lnTo>
                    <a:pt x="2687" y="18176"/>
                  </a:lnTo>
                  <a:lnTo>
                    <a:pt x="2505" y="18441"/>
                  </a:lnTo>
                  <a:lnTo>
                    <a:pt x="2555" y="18705"/>
                  </a:lnTo>
                  <a:lnTo>
                    <a:pt x="2542" y="19058"/>
                  </a:lnTo>
                  <a:lnTo>
                    <a:pt x="2517" y="19467"/>
                  </a:lnTo>
                  <a:lnTo>
                    <a:pt x="2635" y="19697"/>
                  </a:lnTo>
                  <a:lnTo>
                    <a:pt x="2819" y="19888"/>
                  </a:lnTo>
                  <a:lnTo>
                    <a:pt x="3017" y="19997"/>
                  </a:lnTo>
                  <a:lnTo>
                    <a:pt x="3028" y="20210"/>
                  </a:lnTo>
                  <a:lnTo>
                    <a:pt x="3427" y="20312"/>
                  </a:lnTo>
                  <a:lnTo>
                    <a:pt x="3882" y="20382"/>
                  </a:lnTo>
                  <a:lnTo>
                    <a:pt x="4127" y="20283"/>
                  </a:lnTo>
                  <a:lnTo>
                    <a:pt x="4226" y="19885"/>
                  </a:lnTo>
                  <a:lnTo>
                    <a:pt x="4455" y="19623"/>
                  </a:lnTo>
                  <a:lnTo>
                    <a:pt x="4746" y="19335"/>
                  </a:lnTo>
                  <a:lnTo>
                    <a:pt x="4912" y="19149"/>
                  </a:lnTo>
                  <a:lnTo>
                    <a:pt x="5096" y="19339"/>
                  </a:lnTo>
                  <a:lnTo>
                    <a:pt x="5316" y="19516"/>
                  </a:lnTo>
                  <a:lnTo>
                    <a:pt x="5553" y="19501"/>
                  </a:lnTo>
                  <a:lnTo>
                    <a:pt x="5693" y="19704"/>
                  </a:lnTo>
                  <a:lnTo>
                    <a:pt x="5896" y="19849"/>
                  </a:lnTo>
                  <a:lnTo>
                    <a:pt x="6107" y="19936"/>
                  </a:lnTo>
                  <a:lnTo>
                    <a:pt x="6315" y="19900"/>
                  </a:lnTo>
                  <a:lnTo>
                    <a:pt x="6565" y="19741"/>
                  </a:lnTo>
                  <a:lnTo>
                    <a:pt x="6758" y="19625"/>
                  </a:lnTo>
                  <a:lnTo>
                    <a:pt x="7040" y="19687"/>
                  </a:lnTo>
                  <a:lnTo>
                    <a:pt x="7334" y="19871"/>
                  </a:lnTo>
                  <a:lnTo>
                    <a:pt x="7418" y="20170"/>
                  </a:lnTo>
                  <a:lnTo>
                    <a:pt x="7657" y="20379"/>
                  </a:lnTo>
                  <a:lnTo>
                    <a:pt x="7932" y="20559"/>
                  </a:lnTo>
                  <a:lnTo>
                    <a:pt x="8193" y="20660"/>
                  </a:lnTo>
                  <a:lnTo>
                    <a:pt x="8686" y="20600"/>
                  </a:lnTo>
                  <a:lnTo>
                    <a:pt x="9027" y="20498"/>
                  </a:lnTo>
                  <a:lnTo>
                    <a:pt x="9400" y="20397"/>
                  </a:lnTo>
                  <a:lnTo>
                    <a:pt x="9588" y="20471"/>
                  </a:lnTo>
                  <a:lnTo>
                    <a:pt x="9897" y="20588"/>
                  </a:lnTo>
                  <a:lnTo>
                    <a:pt x="10182" y="20553"/>
                  </a:lnTo>
                  <a:lnTo>
                    <a:pt x="10453" y="20448"/>
                  </a:lnTo>
                  <a:lnTo>
                    <a:pt x="10707" y="20173"/>
                  </a:lnTo>
                  <a:lnTo>
                    <a:pt x="10995" y="20114"/>
                  </a:lnTo>
                  <a:lnTo>
                    <a:pt x="11314" y="20134"/>
                  </a:lnTo>
                  <a:lnTo>
                    <a:pt x="11632" y="20138"/>
                  </a:lnTo>
                  <a:lnTo>
                    <a:pt x="12032" y="20154"/>
                  </a:lnTo>
                  <a:lnTo>
                    <a:pt x="12379" y="20225"/>
                  </a:lnTo>
                  <a:lnTo>
                    <a:pt x="12603" y="20247"/>
                  </a:lnTo>
                  <a:lnTo>
                    <a:pt x="12831" y="20356"/>
                  </a:lnTo>
                  <a:lnTo>
                    <a:pt x="13050" y="20548"/>
                  </a:lnTo>
                  <a:lnTo>
                    <a:pt x="13202" y="20722"/>
                  </a:lnTo>
                  <a:lnTo>
                    <a:pt x="13521" y="20774"/>
                  </a:lnTo>
                  <a:lnTo>
                    <a:pt x="13728" y="20934"/>
                  </a:lnTo>
                  <a:lnTo>
                    <a:pt x="13982" y="21315"/>
                  </a:lnTo>
                  <a:lnTo>
                    <a:pt x="14304" y="21365"/>
                  </a:lnTo>
                  <a:lnTo>
                    <a:pt x="14429" y="21162"/>
                  </a:lnTo>
                  <a:lnTo>
                    <a:pt x="14723" y="21347"/>
                  </a:lnTo>
                  <a:lnTo>
                    <a:pt x="15071" y="21565"/>
                  </a:lnTo>
                  <a:lnTo>
                    <a:pt x="15369" y="21600"/>
                  </a:lnTo>
                  <a:lnTo>
                    <a:pt x="15447" y="21297"/>
                  </a:lnTo>
                  <a:lnTo>
                    <a:pt x="15423" y="21025"/>
                  </a:lnTo>
                  <a:lnTo>
                    <a:pt x="15202" y="20846"/>
                  </a:lnTo>
                  <a:lnTo>
                    <a:pt x="15069" y="20602"/>
                  </a:lnTo>
                  <a:lnTo>
                    <a:pt x="15220" y="20414"/>
                  </a:lnTo>
                  <a:lnTo>
                    <a:pt x="15484" y="20365"/>
                  </a:lnTo>
                  <a:lnTo>
                    <a:pt x="15790" y="20299"/>
                  </a:lnTo>
                  <a:lnTo>
                    <a:pt x="15818" y="20031"/>
                  </a:lnTo>
                  <a:lnTo>
                    <a:pt x="15659" y="19839"/>
                  </a:lnTo>
                  <a:lnTo>
                    <a:pt x="15689" y="19602"/>
                  </a:lnTo>
                  <a:lnTo>
                    <a:pt x="15607" y="19362"/>
                  </a:lnTo>
                  <a:lnTo>
                    <a:pt x="15152" y="18815"/>
                  </a:lnTo>
                  <a:lnTo>
                    <a:pt x="15209" y="18012"/>
                  </a:lnTo>
                  <a:lnTo>
                    <a:pt x="15047" y="17955"/>
                  </a:lnTo>
                  <a:lnTo>
                    <a:pt x="15040" y="17706"/>
                  </a:lnTo>
                  <a:lnTo>
                    <a:pt x="15378" y="17553"/>
                  </a:lnTo>
                  <a:lnTo>
                    <a:pt x="15845" y="17443"/>
                  </a:lnTo>
                  <a:lnTo>
                    <a:pt x="16374" y="17358"/>
                  </a:lnTo>
                  <a:lnTo>
                    <a:pt x="16798" y="17302"/>
                  </a:lnTo>
                  <a:lnTo>
                    <a:pt x="17223" y="17387"/>
                  </a:lnTo>
                  <a:lnTo>
                    <a:pt x="17556" y="17493"/>
                  </a:lnTo>
                  <a:lnTo>
                    <a:pt x="17629" y="17184"/>
                  </a:lnTo>
                  <a:lnTo>
                    <a:pt x="17792" y="16997"/>
                  </a:lnTo>
                  <a:lnTo>
                    <a:pt x="17844" y="16533"/>
                  </a:lnTo>
                  <a:lnTo>
                    <a:pt x="17870" y="16132"/>
                  </a:lnTo>
                  <a:lnTo>
                    <a:pt x="17977" y="15786"/>
                  </a:lnTo>
                  <a:lnTo>
                    <a:pt x="18013" y="15388"/>
                  </a:lnTo>
                  <a:lnTo>
                    <a:pt x="18089" y="15111"/>
                  </a:lnTo>
                  <a:lnTo>
                    <a:pt x="18309" y="15134"/>
                  </a:lnTo>
                  <a:lnTo>
                    <a:pt x="18536" y="15286"/>
                  </a:lnTo>
                  <a:lnTo>
                    <a:pt x="18901" y="14847"/>
                  </a:lnTo>
                  <a:lnTo>
                    <a:pt x="19619" y="14009"/>
                  </a:lnTo>
                  <a:lnTo>
                    <a:pt x="19954" y="13771"/>
                  </a:lnTo>
                  <a:lnTo>
                    <a:pt x="20245" y="13672"/>
                  </a:lnTo>
                  <a:lnTo>
                    <a:pt x="20537" y="13669"/>
                  </a:lnTo>
                  <a:lnTo>
                    <a:pt x="20660" y="13861"/>
                  </a:lnTo>
                  <a:lnTo>
                    <a:pt x="20860" y="13599"/>
                  </a:lnTo>
                  <a:lnTo>
                    <a:pt x="21125" y="13531"/>
                  </a:lnTo>
                  <a:lnTo>
                    <a:pt x="21359" y="13348"/>
                  </a:lnTo>
                  <a:lnTo>
                    <a:pt x="21455" y="13150"/>
                  </a:lnTo>
                  <a:lnTo>
                    <a:pt x="21354" y="12957"/>
                  </a:lnTo>
                  <a:lnTo>
                    <a:pt x="21308" y="12675"/>
                  </a:lnTo>
                  <a:lnTo>
                    <a:pt x="21404" y="12407"/>
                  </a:lnTo>
                  <a:lnTo>
                    <a:pt x="21600" y="12161"/>
                  </a:lnTo>
                  <a:lnTo>
                    <a:pt x="21501" y="11824"/>
                  </a:lnTo>
                  <a:lnTo>
                    <a:pt x="21351" y="11514"/>
                  </a:lnTo>
                  <a:lnTo>
                    <a:pt x="21234" y="11257"/>
                  </a:lnTo>
                  <a:lnTo>
                    <a:pt x="21186" y="10877"/>
                  </a:lnTo>
                  <a:lnTo>
                    <a:pt x="21129" y="10411"/>
                  </a:lnTo>
                  <a:lnTo>
                    <a:pt x="21086" y="10123"/>
                  </a:lnTo>
                  <a:lnTo>
                    <a:pt x="20911" y="9967"/>
                  </a:lnTo>
                  <a:lnTo>
                    <a:pt x="21021" y="9659"/>
                  </a:lnTo>
                  <a:lnTo>
                    <a:pt x="20851" y="9579"/>
                  </a:lnTo>
                  <a:lnTo>
                    <a:pt x="20687" y="9539"/>
                  </a:lnTo>
                  <a:lnTo>
                    <a:pt x="20118" y="8788"/>
                  </a:lnTo>
                  <a:lnTo>
                    <a:pt x="19689" y="8331"/>
                  </a:lnTo>
                  <a:lnTo>
                    <a:pt x="19089" y="7927"/>
                  </a:lnTo>
                  <a:lnTo>
                    <a:pt x="18698" y="7879"/>
                  </a:lnTo>
                  <a:lnTo>
                    <a:pt x="18433" y="7848"/>
                  </a:lnTo>
                  <a:lnTo>
                    <a:pt x="18243" y="7659"/>
                  </a:lnTo>
                  <a:lnTo>
                    <a:pt x="18063" y="7605"/>
                  </a:lnTo>
                  <a:lnTo>
                    <a:pt x="17863" y="7484"/>
                  </a:lnTo>
                  <a:lnTo>
                    <a:pt x="17729" y="7375"/>
                  </a:lnTo>
                  <a:lnTo>
                    <a:pt x="17552" y="7339"/>
                  </a:lnTo>
                  <a:lnTo>
                    <a:pt x="17303" y="7114"/>
                  </a:lnTo>
                  <a:lnTo>
                    <a:pt x="17194" y="6713"/>
                  </a:lnTo>
                  <a:lnTo>
                    <a:pt x="17296" y="6304"/>
                  </a:lnTo>
                  <a:lnTo>
                    <a:pt x="17566" y="5950"/>
                  </a:lnTo>
                  <a:lnTo>
                    <a:pt x="17677" y="5722"/>
                  </a:lnTo>
                  <a:lnTo>
                    <a:pt x="17737" y="5299"/>
                  </a:lnTo>
                  <a:lnTo>
                    <a:pt x="17807" y="4907"/>
                  </a:lnTo>
                  <a:lnTo>
                    <a:pt x="17736" y="4509"/>
                  </a:lnTo>
                  <a:lnTo>
                    <a:pt x="17582" y="4198"/>
                  </a:lnTo>
                  <a:lnTo>
                    <a:pt x="17535" y="3792"/>
                  </a:lnTo>
                  <a:lnTo>
                    <a:pt x="17473" y="3344"/>
                  </a:lnTo>
                  <a:lnTo>
                    <a:pt x="17396" y="2989"/>
                  </a:lnTo>
                  <a:lnTo>
                    <a:pt x="17209" y="2789"/>
                  </a:lnTo>
                  <a:lnTo>
                    <a:pt x="17030" y="2735"/>
                  </a:lnTo>
                  <a:lnTo>
                    <a:pt x="16907" y="2448"/>
                  </a:lnTo>
                  <a:lnTo>
                    <a:pt x="16726" y="2367"/>
                  </a:lnTo>
                  <a:lnTo>
                    <a:pt x="16532" y="2354"/>
                  </a:lnTo>
                  <a:lnTo>
                    <a:pt x="16395" y="2081"/>
                  </a:lnTo>
                  <a:lnTo>
                    <a:pt x="16263" y="2002"/>
                  </a:lnTo>
                  <a:lnTo>
                    <a:pt x="16217" y="1820"/>
                  </a:lnTo>
                  <a:lnTo>
                    <a:pt x="16052" y="1578"/>
                  </a:lnTo>
                  <a:lnTo>
                    <a:pt x="15878" y="1256"/>
                  </a:lnTo>
                  <a:lnTo>
                    <a:pt x="15804" y="1092"/>
                  </a:lnTo>
                  <a:lnTo>
                    <a:pt x="15903" y="948"/>
                  </a:lnTo>
                  <a:lnTo>
                    <a:pt x="15738" y="739"/>
                  </a:lnTo>
                  <a:lnTo>
                    <a:pt x="15712" y="578"/>
                  </a:lnTo>
                  <a:lnTo>
                    <a:pt x="15862" y="349"/>
                  </a:lnTo>
                  <a:lnTo>
                    <a:pt x="15873" y="203"/>
                  </a:lnTo>
                  <a:lnTo>
                    <a:pt x="15625" y="160"/>
                  </a:lnTo>
                  <a:lnTo>
                    <a:pt x="15419" y="127"/>
                  </a:lnTo>
                  <a:lnTo>
                    <a:pt x="15220" y="0"/>
                  </a:lnTo>
                  <a:lnTo>
                    <a:pt x="15038" y="32"/>
                  </a:lnTo>
                  <a:lnTo>
                    <a:pt x="14872" y="168"/>
                  </a:lnTo>
                  <a:lnTo>
                    <a:pt x="14825" y="478"/>
                  </a:lnTo>
                  <a:lnTo>
                    <a:pt x="14667" y="729"/>
                  </a:lnTo>
                  <a:lnTo>
                    <a:pt x="14412" y="857"/>
                  </a:lnTo>
                  <a:lnTo>
                    <a:pt x="14069" y="889"/>
                  </a:lnTo>
                  <a:lnTo>
                    <a:pt x="13871" y="898"/>
                  </a:lnTo>
                  <a:lnTo>
                    <a:pt x="13740" y="1213"/>
                  </a:lnTo>
                  <a:lnTo>
                    <a:pt x="13646" y="1614"/>
                  </a:lnTo>
                  <a:lnTo>
                    <a:pt x="13581" y="2033"/>
                  </a:lnTo>
                  <a:lnTo>
                    <a:pt x="13493" y="2531"/>
                  </a:lnTo>
                  <a:lnTo>
                    <a:pt x="13394" y="2898"/>
                  </a:lnTo>
                  <a:lnTo>
                    <a:pt x="13199" y="2852"/>
                  </a:lnTo>
                  <a:lnTo>
                    <a:pt x="13004" y="2805"/>
                  </a:lnTo>
                  <a:lnTo>
                    <a:pt x="12788" y="3058"/>
                  </a:lnTo>
                  <a:lnTo>
                    <a:pt x="12648" y="2946"/>
                  </a:lnTo>
                  <a:lnTo>
                    <a:pt x="12543" y="2688"/>
                  </a:lnTo>
                  <a:lnTo>
                    <a:pt x="12238" y="2662"/>
                  </a:lnTo>
                  <a:lnTo>
                    <a:pt x="11931" y="2486"/>
                  </a:lnTo>
                  <a:lnTo>
                    <a:pt x="11711" y="2273"/>
                  </a:lnTo>
                  <a:lnTo>
                    <a:pt x="11412" y="1991"/>
                  </a:lnTo>
                  <a:lnTo>
                    <a:pt x="11237" y="2204"/>
                  </a:lnTo>
                  <a:lnTo>
                    <a:pt x="10866" y="2780"/>
                  </a:lnTo>
                  <a:lnTo>
                    <a:pt x="10483" y="3318"/>
                  </a:lnTo>
                  <a:lnTo>
                    <a:pt x="10264" y="3693"/>
                  </a:lnTo>
                  <a:lnTo>
                    <a:pt x="10162" y="4145"/>
                  </a:lnTo>
                  <a:lnTo>
                    <a:pt x="10198" y="4462"/>
                  </a:lnTo>
                  <a:lnTo>
                    <a:pt x="10303" y="4762"/>
                  </a:lnTo>
                  <a:lnTo>
                    <a:pt x="10047" y="4810"/>
                  </a:lnTo>
                  <a:lnTo>
                    <a:pt x="9819" y="4737"/>
                  </a:lnTo>
                  <a:lnTo>
                    <a:pt x="9713" y="4436"/>
                  </a:lnTo>
                  <a:lnTo>
                    <a:pt x="9528" y="4435"/>
                  </a:lnTo>
                  <a:lnTo>
                    <a:pt x="9210" y="4344"/>
                  </a:lnTo>
                  <a:lnTo>
                    <a:pt x="8660" y="4354"/>
                  </a:lnTo>
                  <a:lnTo>
                    <a:pt x="8346" y="4290"/>
                  </a:lnTo>
                  <a:lnTo>
                    <a:pt x="8095" y="4396"/>
                  </a:lnTo>
                  <a:lnTo>
                    <a:pt x="7932" y="4470"/>
                  </a:lnTo>
                  <a:lnTo>
                    <a:pt x="7997" y="4749"/>
                  </a:lnTo>
                  <a:lnTo>
                    <a:pt x="8200" y="4921"/>
                  </a:lnTo>
                  <a:lnTo>
                    <a:pt x="8177" y="5238"/>
                  </a:lnTo>
                  <a:lnTo>
                    <a:pt x="8127" y="5578"/>
                  </a:lnTo>
                  <a:lnTo>
                    <a:pt x="8090" y="6198"/>
                  </a:lnTo>
                  <a:lnTo>
                    <a:pt x="8119" y="6843"/>
                  </a:lnTo>
                  <a:lnTo>
                    <a:pt x="8086" y="7340"/>
                  </a:lnTo>
                  <a:lnTo>
                    <a:pt x="7995" y="7498"/>
                  </a:lnTo>
                  <a:lnTo>
                    <a:pt x="7773" y="7435"/>
                  </a:lnTo>
                  <a:lnTo>
                    <a:pt x="7597" y="7523"/>
                  </a:lnTo>
                  <a:lnTo>
                    <a:pt x="7664" y="7772"/>
                  </a:lnTo>
                  <a:lnTo>
                    <a:pt x="7399" y="7917"/>
                  </a:lnTo>
                  <a:lnTo>
                    <a:pt x="7307" y="8235"/>
                  </a:lnTo>
                  <a:lnTo>
                    <a:pt x="7273" y="8545"/>
                  </a:lnTo>
                  <a:lnTo>
                    <a:pt x="7097" y="8735"/>
                  </a:lnTo>
                  <a:lnTo>
                    <a:pt x="6659" y="8994"/>
                  </a:lnTo>
                  <a:lnTo>
                    <a:pt x="6054" y="9155"/>
                  </a:lnTo>
                  <a:lnTo>
                    <a:pt x="5601" y="9288"/>
                  </a:lnTo>
                  <a:lnTo>
                    <a:pt x="5318" y="9378"/>
                  </a:lnTo>
                  <a:lnTo>
                    <a:pt x="5172" y="9175"/>
                  </a:lnTo>
                  <a:lnTo>
                    <a:pt x="5011" y="9435"/>
                  </a:lnTo>
                  <a:lnTo>
                    <a:pt x="4786" y="9412"/>
                  </a:lnTo>
                  <a:lnTo>
                    <a:pt x="4646" y="9587"/>
                  </a:lnTo>
                  <a:lnTo>
                    <a:pt x="4357" y="9542"/>
                  </a:lnTo>
                  <a:lnTo>
                    <a:pt x="4077" y="9374"/>
                  </a:lnTo>
                  <a:lnTo>
                    <a:pt x="3924" y="9209"/>
                  </a:lnTo>
                  <a:lnTo>
                    <a:pt x="3724" y="9327"/>
                  </a:lnTo>
                  <a:lnTo>
                    <a:pt x="3518" y="9579"/>
                  </a:lnTo>
                  <a:lnTo>
                    <a:pt x="3356" y="9838"/>
                  </a:lnTo>
                  <a:lnTo>
                    <a:pt x="3203" y="10003"/>
                  </a:lnTo>
                  <a:lnTo>
                    <a:pt x="3029" y="10012"/>
                  </a:lnTo>
                  <a:lnTo>
                    <a:pt x="2829" y="9930"/>
                  </a:lnTo>
                  <a:lnTo>
                    <a:pt x="2639" y="10022"/>
                  </a:lnTo>
                  <a:lnTo>
                    <a:pt x="2529" y="9824"/>
                  </a:lnTo>
                  <a:lnTo>
                    <a:pt x="2579" y="9582"/>
                  </a:lnTo>
                  <a:lnTo>
                    <a:pt x="2654" y="9341"/>
                  </a:lnTo>
                  <a:lnTo>
                    <a:pt x="2531" y="9273"/>
                  </a:lnTo>
                  <a:lnTo>
                    <a:pt x="2278" y="9460"/>
                  </a:lnTo>
                  <a:lnTo>
                    <a:pt x="2059" y="9490"/>
                  </a:lnTo>
                  <a:lnTo>
                    <a:pt x="1931" y="9253"/>
                  </a:lnTo>
                  <a:lnTo>
                    <a:pt x="1839" y="9117"/>
                  </a:lnTo>
                  <a:lnTo>
                    <a:pt x="1699" y="9300"/>
                  </a:lnTo>
                  <a:lnTo>
                    <a:pt x="1545" y="9493"/>
                  </a:lnTo>
                  <a:lnTo>
                    <a:pt x="1260" y="9530"/>
                  </a:lnTo>
                  <a:lnTo>
                    <a:pt x="949" y="9492"/>
                  </a:lnTo>
                  <a:lnTo>
                    <a:pt x="773" y="9623"/>
                  </a:lnTo>
                  <a:lnTo>
                    <a:pt x="624" y="9897"/>
                  </a:lnTo>
                  <a:lnTo>
                    <a:pt x="467" y="10261"/>
                  </a:lnTo>
                  <a:lnTo>
                    <a:pt x="277" y="10206"/>
                  </a:lnTo>
                  <a:lnTo>
                    <a:pt x="121" y="10407"/>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49" name="Shape 173">
              <a:extLst>
                <a:ext uri="{FF2B5EF4-FFF2-40B4-BE49-F238E27FC236}">
                  <a16:creationId xmlns:a16="http://schemas.microsoft.com/office/drawing/2014/main" id="{2FE15261-382B-4A66-A620-D43DD295E101}"/>
                </a:ext>
              </a:extLst>
            </p:cNvPr>
            <p:cNvSpPr/>
            <p:nvPr/>
          </p:nvSpPr>
          <p:spPr>
            <a:xfrm>
              <a:off x="477306" y="5536776"/>
              <a:ext cx="6207833" cy="3843961"/>
            </a:xfrm>
            <a:custGeom>
              <a:avLst/>
              <a:gdLst/>
              <a:ahLst/>
              <a:cxnLst>
                <a:cxn ang="0">
                  <a:pos x="wd2" y="hd2"/>
                </a:cxn>
                <a:cxn ang="5400000">
                  <a:pos x="wd2" y="hd2"/>
                </a:cxn>
                <a:cxn ang="10800000">
                  <a:pos x="wd2" y="hd2"/>
                </a:cxn>
                <a:cxn ang="16200000">
                  <a:pos x="wd2" y="hd2"/>
                </a:cxn>
              </a:cxnLst>
              <a:rect l="0" t="0" r="r" b="b"/>
              <a:pathLst>
                <a:path w="21600" h="21600" extrusionOk="0">
                  <a:moveTo>
                    <a:pt x="1536" y="1363"/>
                  </a:moveTo>
                  <a:lnTo>
                    <a:pt x="1386" y="1707"/>
                  </a:lnTo>
                  <a:lnTo>
                    <a:pt x="970" y="1975"/>
                  </a:lnTo>
                  <a:lnTo>
                    <a:pt x="987" y="2308"/>
                  </a:lnTo>
                  <a:lnTo>
                    <a:pt x="931" y="2572"/>
                  </a:lnTo>
                  <a:lnTo>
                    <a:pt x="835" y="2798"/>
                  </a:lnTo>
                  <a:lnTo>
                    <a:pt x="840" y="3140"/>
                  </a:lnTo>
                  <a:lnTo>
                    <a:pt x="985" y="3509"/>
                  </a:lnTo>
                  <a:lnTo>
                    <a:pt x="1056" y="3905"/>
                  </a:lnTo>
                  <a:lnTo>
                    <a:pt x="1266" y="4035"/>
                  </a:lnTo>
                  <a:lnTo>
                    <a:pt x="1492" y="4235"/>
                  </a:lnTo>
                  <a:lnTo>
                    <a:pt x="1371" y="4451"/>
                  </a:lnTo>
                  <a:lnTo>
                    <a:pt x="1356" y="4781"/>
                  </a:lnTo>
                  <a:lnTo>
                    <a:pt x="1371" y="5117"/>
                  </a:lnTo>
                  <a:lnTo>
                    <a:pt x="1263" y="5349"/>
                  </a:lnTo>
                  <a:lnTo>
                    <a:pt x="1037" y="5466"/>
                  </a:lnTo>
                  <a:lnTo>
                    <a:pt x="932" y="5227"/>
                  </a:lnTo>
                  <a:lnTo>
                    <a:pt x="768" y="5390"/>
                  </a:lnTo>
                  <a:lnTo>
                    <a:pt x="574" y="5359"/>
                  </a:lnTo>
                  <a:lnTo>
                    <a:pt x="449" y="5025"/>
                  </a:lnTo>
                  <a:lnTo>
                    <a:pt x="564" y="4687"/>
                  </a:lnTo>
                  <a:lnTo>
                    <a:pt x="431" y="4594"/>
                  </a:lnTo>
                  <a:lnTo>
                    <a:pt x="204" y="4711"/>
                  </a:lnTo>
                  <a:lnTo>
                    <a:pt x="73" y="4962"/>
                  </a:lnTo>
                  <a:lnTo>
                    <a:pt x="114" y="5286"/>
                  </a:lnTo>
                  <a:lnTo>
                    <a:pt x="159" y="5560"/>
                  </a:lnTo>
                  <a:lnTo>
                    <a:pt x="28" y="5891"/>
                  </a:lnTo>
                  <a:lnTo>
                    <a:pt x="123" y="6165"/>
                  </a:lnTo>
                  <a:lnTo>
                    <a:pt x="57" y="6403"/>
                  </a:lnTo>
                  <a:lnTo>
                    <a:pt x="72" y="6686"/>
                  </a:lnTo>
                  <a:lnTo>
                    <a:pt x="147" y="6918"/>
                  </a:lnTo>
                  <a:lnTo>
                    <a:pt x="23" y="7008"/>
                  </a:lnTo>
                  <a:lnTo>
                    <a:pt x="0" y="7392"/>
                  </a:lnTo>
                  <a:lnTo>
                    <a:pt x="74" y="7679"/>
                  </a:lnTo>
                  <a:lnTo>
                    <a:pt x="308" y="7560"/>
                  </a:lnTo>
                  <a:lnTo>
                    <a:pt x="489" y="7492"/>
                  </a:lnTo>
                  <a:lnTo>
                    <a:pt x="512" y="7931"/>
                  </a:lnTo>
                  <a:lnTo>
                    <a:pt x="567" y="8302"/>
                  </a:lnTo>
                  <a:lnTo>
                    <a:pt x="712" y="8595"/>
                  </a:lnTo>
                  <a:lnTo>
                    <a:pt x="968" y="8822"/>
                  </a:lnTo>
                  <a:lnTo>
                    <a:pt x="1087" y="9238"/>
                  </a:lnTo>
                  <a:cubicBezTo>
                    <a:pt x="1131" y="9234"/>
                    <a:pt x="1175" y="9229"/>
                    <a:pt x="1219" y="9224"/>
                  </a:cubicBezTo>
                  <a:cubicBezTo>
                    <a:pt x="1263" y="9220"/>
                    <a:pt x="1307" y="9215"/>
                    <a:pt x="1351" y="9210"/>
                  </a:cubicBezTo>
                  <a:lnTo>
                    <a:pt x="1283" y="9504"/>
                  </a:lnTo>
                  <a:lnTo>
                    <a:pt x="1521" y="10028"/>
                  </a:lnTo>
                  <a:lnTo>
                    <a:pt x="1785" y="10366"/>
                  </a:lnTo>
                  <a:lnTo>
                    <a:pt x="1933" y="10772"/>
                  </a:lnTo>
                  <a:lnTo>
                    <a:pt x="2040" y="11219"/>
                  </a:lnTo>
                  <a:lnTo>
                    <a:pt x="2222" y="11104"/>
                  </a:lnTo>
                  <a:lnTo>
                    <a:pt x="2440" y="10710"/>
                  </a:lnTo>
                  <a:lnTo>
                    <a:pt x="2605" y="10608"/>
                  </a:lnTo>
                  <a:lnTo>
                    <a:pt x="2805" y="10809"/>
                  </a:lnTo>
                  <a:lnTo>
                    <a:pt x="3011" y="11003"/>
                  </a:lnTo>
                  <a:lnTo>
                    <a:pt x="3196" y="11182"/>
                  </a:lnTo>
                  <a:lnTo>
                    <a:pt x="3135" y="11542"/>
                  </a:lnTo>
                  <a:lnTo>
                    <a:pt x="3217" y="11802"/>
                  </a:lnTo>
                  <a:lnTo>
                    <a:pt x="3460" y="12119"/>
                  </a:lnTo>
                  <a:lnTo>
                    <a:pt x="3612" y="12559"/>
                  </a:lnTo>
                  <a:lnTo>
                    <a:pt x="3753" y="12827"/>
                  </a:lnTo>
                  <a:lnTo>
                    <a:pt x="3979" y="13021"/>
                  </a:lnTo>
                  <a:lnTo>
                    <a:pt x="4110" y="13261"/>
                  </a:lnTo>
                  <a:lnTo>
                    <a:pt x="4217" y="13744"/>
                  </a:lnTo>
                  <a:lnTo>
                    <a:pt x="4280" y="14090"/>
                  </a:lnTo>
                  <a:lnTo>
                    <a:pt x="4407" y="14286"/>
                  </a:lnTo>
                  <a:lnTo>
                    <a:pt x="4580" y="14097"/>
                  </a:lnTo>
                  <a:lnTo>
                    <a:pt x="4836" y="14144"/>
                  </a:lnTo>
                  <a:lnTo>
                    <a:pt x="4971" y="14383"/>
                  </a:lnTo>
                  <a:lnTo>
                    <a:pt x="5004" y="14703"/>
                  </a:lnTo>
                  <a:lnTo>
                    <a:pt x="4902" y="14962"/>
                  </a:lnTo>
                  <a:lnTo>
                    <a:pt x="5022" y="15283"/>
                  </a:lnTo>
                  <a:lnTo>
                    <a:pt x="5227" y="15576"/>
                  </a:lnTo>
                  <a:lnTo>
                    <a:pt x="5393" y="15886"/>
                  </a:lnTo>
                  <a:lnTo>
                    <a:pt x="5576" y="15991"/>
                  </a:lnTo>
                  <a:lnTo>
                    <a:pt x="5808" y="15901"/>
                  </a:lnTo>
                  <a:lnTo>
                    <a:pt x="5913" y="16147"/>
                  </a:lnTo>
                  <a:lnTo>
                    <a:pt x="5777" y="16352"/>
                  </a:lnTo>
                  <a:lnTo>
                    <a:pt x="5659" y="16603"/>
                  </a:lnTo>
                  <a:lnTo>
                    <a:pt x="5867" y="16783"/>
                  </a:lnTo>
                  <a:lnTo>
                    <a:pt x="6132" y="16789"/>
                  </a:lnTo>
                  <a:lnTo>
                    <a:pt x="6340" y="16842"/>
                  </a:lnTo>
                  <a:lnTo>
                    <a:pt x="6440" y="17096"/>
                  </a:lnTo>
                  <a:lnTo>
                    <a:pt x="6496" y="17559"/>
                  </a:lnTo>
                  <a:lnTo>
                    <a:pt x="6579" y="17847"/>
                  </a:lnTo>
                  <a:lnTo>
                    <a:pt x="6779" y="17481"/>
                  </a:lnTo>
                  <a:lnTo>
                    <a:pt x="6907" y="17716"/>
                  </a:lnTo>
                  <a:lnTo>
                    <a:pt x="6966" y="18006"/>
                  </a:lnTo>
                  <a:lnTo>
                    <a:pt x="7181" y="18026"/>
                  </a:lnTo>
                  <a:lnTo>
                    <a:pt x="7337" y="17817"/>
                  </a:lnTo>
                  <a:lnTo>
                    <a:pt x="7524" y="18038"/>
                  </a:lnTo>
                  <a:lnTo>
                    <a:pt x="7871" y="18471"/>
                  </a:lnTo>
                  <a:lnTo>
                    <a:pt x="8108" y="18675"/>
                  </a:lnTo>
                  <a:lnTo>
                    <a:pt x="8317" y="18727"/>
                  </a:lnTo>
                  <a:lnTo>
                    <a:pt x="8499" y="18873"/>
                  </a:lnTo>
                  <a:lnTo>
                    <a:pt x="8677" y="18518"/>
                  </a:lnTo>
                  <a:lnTo>
                    <a:pt x="8848" y="18806"/>
                  </a:lnTo>
                  <a:lnTo>
                    <a:pt x="9131" y="18783"/>
                  </a:lnTo>
                  <a:lnTo>
                    <a:pt x="9385" y="18686"/>
                  </a:lnTo>
                  <a:lnTo>
                    <a:pt x="9587" y="18548"/>
                  </a:lnTo>
                  <a:lnTo>
                    <a:pt x="9710" y="18767"/>
                  </a:lnTo>
                  <a:lnTo>
                    <a:pt x="9774" y="19046"/>
                  </a:lnTo>
                  <a:lnTo>
                    <a:pt x="9696" y="19342"/>
                  </a:lnTo>
                  <a:lnTo>
                    <a:pt x="9595" y="19629"/>
                  </a:lnTo>
                  <a:lnTo>
                    <a:pt x="9508" y="19971"/>
                  </a:lnTo>
                  <a:lnTo>
                    <a:pt x="9638" y="20381"/>
                  </a:lnTo>
                  <a:lnTo>
                    <a:pt x="9815" y="20542"/>
                  </a:lnTo>
                  <a:lnTo>
                    <a:pt x="9981" y="20198"/>
                  </a:lnTo>
                  <a:lnTo>
                    <a:pt x="10041" y="19849"/>
                  </a:lnTo>
                  <a:lnTo>
                    <a:pt x="10180" y="19533"/>
                  </a:lnTo>
                  <a:lnTo>
                    <a:pt x="10392" y="19328"/>
                  </a:lnTo>
                  <a:lnTo>
                    <a:pt x="10594" y="18978"/>
                  </a:lnTo>
                  <a:lnTo>
                    <a:pt x="10814" y="18851"/>
                  </a:lnTo>
                  <a:lnTo>
                    <a:pt x="10991" y="18850"/>
                  </a:lnTo>
                  <a:lnTo>
                    <a:pt x="11418" y="18967"/>
                  </a:lnTo>
                  <a:lnTo>
                    <a:pt x="11529" y="19322"/>
                  </a:lnTo>
                  <a:lnTo>
                    <a:pt x="11749" y="19487"/>
                  </a:lnTo>
                  <a:lnTo>
                    <a:pt x="11932" y="19574"/>
                  </a:lnTo>
                  <a:lnTo>
                    <a:pt x="12124" y="19864"/>
                  </a:lnTo>
                  <a:lnTo>
                    <a:pt x="12319" y="19990"/>
                  </a:lnTo>
                  <a:lnTo>
                    <a:pt x="12675" y="19776"/>
                  </a:lnTo>
                  <a:lnTo>
                    <a:pt x="12792" y="20053"/>
                  </a:lnTo>
                  <a:lnTo>
                    <a:pt x="12841" y="20335"/>
                  </a:lnTo>
                  <a:lnTo>
                    <a:pt x="13039" y="20407"/>
                  </a:lnTo>
                  <a:lnTo>
                    <a:pt x="13397" y="20365"/>
                  </a:lnTo>
                  <a:lnTo>
                    <a:pt x="13676" y="20432"/>
                  </a:lnTo>
                  <a:lnTo>
                    <a:pt x="13918" y="20406"/>
                  </a:lnTo>
                  <a:lnTo>
                    <a:pt x="14122" y="20272"/>
                  </a:lnTo>
                  <a:lnTo>
                    <a:pt x="14052" y="20028"/>
                  </a:lnTo>
                  <a:lnTo>
                    <a:pt x="14308" y="19867"/>
                  </a:lnTo>
                  <a:lnTo>
                    <a:pt x="14525" y="19661"/>
                  </a:lnTo>
                  <a:lnTo>
                    <a:pt x="14763" y="19377"/>
                  </a:lnTo>
                  <a:lnTo>
                    <a:pt x="14837" y="19057"/>
                  </a:lnTo>
                  <a:lnTo>
                    <a:pt x="15052" y="19105"/>
                  </a:lnTo>
                  <a:lnTo>
                    <a:pt x="15326" y="19049"/>
                  </a:lnTo>
                  <a:lnTo>
                    <a:pt x="15696" y="18973"/>
                  </a:lnTo>
                  <a:lnTo>
                    <a:pt x="15804" y="18706"/>
                  </a:lnTo>
                  <a:lnTo>
                    <a:pt x="15932" y="18568"/>
                  </a:lnTo>
                  <a:lnTo>
                    <a:pt x="16200" y="18368"/>
                  </a:lnTo>
                  <a:lnTo>
                    <a:pt x="16487" y="18210"/>
                  </a:lnTo>
                  <a:lnTo>
                    <a:pt x="16717" y="18237"/>
                  </a:lnTo>
                  <a:lnTo>
                    <a:pt x="16791" y="18501"/>
                  </a:lnTo>
                  <a:lnTo>
                    <a:pt x="17038" y="18726"/>
                  </a:lnTo>
                  <a:lnTo>
                    <a:pt x="17288" y="18915"/>
                  </a:lnTo>
                  <a:lnTo>
                    <a:pt x="17737" y="18615"/>
                  </a:lnTo>
                  <a:lnTo>
                    <a:pt x="17958" y="18399"/>
                  </a:lnTo>
                  <a:lnTo>
                    <a:pt x="18188" y="18351"/>
                  </a:lnTo>
                  <a:lnTo>
                    <a:pt x="18315" y="18573"/>
                  </a:lnTo>
                  <a:lnTo>
                    <a:pt x="18521" y="18761"/>
                  </a:lnTo>
                  <a:lnTo>
                    <a:pt x="18348" y="19004"/>
                  </a:lnTo>
                  <a:lnTo>
                    <a:pt x="18132" y="19353"/>
                  </a:lnTo>
                  <a:lnTo>
                    <a:pt x="18389" y="19358"/>
                  </a:lnTo>
                  <a:lnTo>
                    <a:pt x="18620" y="19342"/>
                  </a:lnTo>
                  <a:lnTo>
                    <a:pt x="18608" y="19618"/>
                  </a:lnTo>
                  <a:lnTo>
                    <a:pt x="18673" y="19899"/>
                  </a:lnTo>
                  <a:lnTo>
                    <a:pt x="18468" y="20098"/>
                  </a:lnTo>
                  <a:lnTo>
                    <a:pt x="18308" y="20395"/>
                  </a:lnTo>
                  <a:lnTo>
                    <a:pt x="18532" y="20531"/>
                  </a:lnTo>
                  <a:lnTo>
                    <a:pt x="18694" y="20736"/>
                  </a:lnTo>
                  <a:lnTo>
                    <a:pt x="18955" y="20827"/>
                  </a:lnTo>
                  <a:lnTo>
                    <a:pt x="19228" y="20875"/>
                  </a:lnTo>
                  <a:lnTo>
                    <a:pt x="19372" y="21377"/>
                  </a:lnTo>
                  <a:lnTo>
                    <a:pt x="19602" y="20863"/>
                  </a:lnTo>
                  <a:lnTo>
                    <a:pt x="19735" y="20496"/>
                  </a:lnTo>
                  <a:lnTo>
                    <a:pt x="19893" y="20708"/>
                  </a:lnTo>
                  <a:lnTo>
                    <a:pt x="19872" y="21072"/>
                  </a:lnTo>
                  <a:lnTo>
                    <a:pt x="20054" y="21148"/>
                  </a:lnTo>
                  <a:lnTo>
                    <a:pt x="20223" y="21385"/>
                  </a:lnTo>
                  <a:lnTo>
                    <a:pt x="20415" y="21330"/>
                  </a:lnTo>
                  <a:cubicBezTo>
                    <a:pt x="20415" y="21280"/>
                    <a:pt x="20415" y="21230"/>
                    <a:pt x="20415" y="21180"/>
                  </a:cubicBezTo>
                  <a:cubicBezTo>
                    <a:pt x="20415" y="21130"/>
                    <a:pt x="20415" y="21080"/>
                    <a:pt x="20415" y="21030"/>
                  </a:cubicBezTo>
                  <a:lnTo>
                    <a:pt x="20624" y="21324"/>
                  </a:lnTo>
                  <a:lnTo>
                    <a:pt x="20571" y="21600"/>
                  </a:lnTo>
                  <a:lnTo>
                    <a:pt x="20818" y="21556"/>
                  </a:lnTo>
                  <a:lnTo>
                    <a:pt x="20967" y="21438"/>
                  </a:lnTo>
                  <a:lnTo>
                    <a:pt x="20966" y="20924"/>
                  </a:lnTo>
                  <a:lnTo>
                    <a:pt x="20940" y="20459"/>
                  </a:lnTo>
                  <a:lnTo>
                    <a:pt x="20981" y="20036"/>
                  </a:lnTo>
                  <a:lnTo>
                    <a:pt x="21116" y="19904"/>
                  </a:lnTo>
                  <a:lnTo>
                    <a:pt x="21164" y="20302"/>
                  </a:lnTo>
                  <a:lnTo>
                    <a:pt x="21368" y="20175"/>
                  </a:lnTo>
                  <a:lnTo>
                    <a:pt x="21378" y="19756"/>
                  </a:lnTo>
                  <a:lnTo>
                    <a:pt x="21529" y="19499"/>
                  </a:lnTo>
                  <a:lnTo>
                    <a:pt x="21583" y="17772"/>
                  </a:lnTo>
                  <a:lnTo>
                    <a:pt x="21582" y="16520"/>
                  </a:lnTo>
                  <a:lnTo>
                    <a:pt x="21392" y="15849"/>
                  </a:lnTo>
                  <a:lnTo>
                    <a:pt x="21279" y="15288"/>
                  </a:lnTo>
                  <a:lnTo>
                    <a:pt x="21338" y="14946"/>
                  </a:lnTo>
                  <a:lnTo>
                    <a:pt x="21483" y="15214"/>
                  </a:lnTo>
                  <a:lnTo>
                    <a:pt x="21600" y="14986"/>
                  </a:lnTo>
                  <a:lnTo>
                    <a:pt x="21297" y="14421"/>
                  </a:lnTo>
                  <a:lnTo>
                    <a:pt x="21129" y="13484"/>
                  </a:lnTo>
                  <a:lnTo>
                    <a:pt x="20886" y="12678"/>
                  </a:lnTo>
                  <a:lnTo>
                    <a:pt x="20556" y="12350"/>
                  </a:lnTo>
                  <a:lnTo>
                    <a:pt x="20162" y="12340"/>
                  </a:lnTo>
                  <a:lnTo>
                    <a:pt x="19967" y="12810"/>
                  </a:lnTo>
                  <a:lnTo>
                    <a:pt x="19829" y="13151"/>
                  </a:lnTo>
                  <a:lnTo>
                    <a:pt x="19566" y="13268"/>
                  </a:lnTo>
                  <a:lnTo>
                    <a:pt x="19382" y="13140"/>
                  </a:lnTo>
                  <a:lnTo>
                    <a:pt x="19362" y="13480"/>
                  </a:lnTo>
                  <a:lnTo>
                    <a:pt x="19353" y="13924"/>
                  </a:lnTo>
                  <a:lnTo>
                    <a:pt x="19216" y="13863"/>
                  </a:lnTo>
                  <a:lnTo>
                    <a:pt x="18857" y="13253"/>
                  </a:lnTo>
                  <a:lnTo>
                    <a:pt x="18720" y="13427"/>
                  </a:lnTo>
                  <a:lnTo>
                    <a:pt x="18781" y="13870"/>
                  </a:lnTo>
                  <a:lnTo>
                    <a:pt x="18724" y="14096"/>
                  </a:lnTo>
                  <a:lnTo>
                    <a:pt x="18564" y="13658"/>
                  </a:lnTo>
                  <a:lnTo>
                    <a:pt x="17962" y="13484"/>
                  </a:lnTo>
                  <a:lnTo>
                    <a:pt x="17837" y="13067"/>
                  </a:lnTo>
                  <a:lnTo>
                    <a:pt x="18019" y="12695"/>
                  </a:lnTo>
                  <a:lnTo>
                    <a:pt x="17793" y="12367"/>
                  </a:lnTo>
                  <a:lnTo>
                    <a:pt x="17541" y="12263"/>
                  </a:lnTo>
                  <a:lnTo>
                    <a:pt x="17394" y="11708"/>
                  </a:lnTo>
                  <a:lnTo>
                    <a:pt x="17161" y="11337"/>
                  </a:lnTo>
                  <a:lnTo>
                    <a:pt x="16893" y="11497"/>
                  </a:lnTo>
                  <a:lnTo>
                    <a:pt x="16651" y="11627"/>
                  </a:lnTo>
                  <a:lnTo>
                    <a:pt x="16285" y="11406"/>
                  </a:lnTo>
                  <a:lnTo>
                    <a:pt x="16134" y="11209"/>
                  </a:lnTo>
                  <a:lnTo>
                    <a:pt x="15987" y="11425"/>
                  </a:lnTo>
                  <a:lnTo>
                    <a:pt x="15748" y="10962"/>
                  </a:lnTo>
                  <a:lnTo>
                    <a:pt x="15531" y="10949"/>
                  </a:lnTo>
                  <a:lnTo>
                    <a:pt x="15407" y="10679"/>
                  </a:lnTo>
                  <a:lnTo>
                    <a:pt x="14818" y="10464"/>
                  </a:lnTo>
                  <a:lnTo>
                    <a:pt x="14456" y="10173"/>
                  </a:lnTo>
                  <a:lnTo>
                    <a:pt x="14123" y="9763"/>
                  </a:lnTo>
                  <a:lnTo>
                    <a:pt x="13948" y="9366"/>
                  </a:lnTo>
                  <a:lnTo>
                    <a:pt x="13877" y="8986"/>
                  </a:lnTo>
                  <a:lnTo>
                    <a:pt x="13724" y="8880"/>
                  </a:lnTo>
                  <a:lnTo>
                    <a:pt x="13482" y="9131"/>
                  </a:lnTo>
                  <a:lnTo>
                    <a:pt x="13178" y="9086"/>
                  </a:lnTo>
                  <a:lnTo>
                    <a:pt x="12829" y="8712"/>
                  </a:lnTo>
                  <a:lnTo>
                    <a:pt x="12717" y="8297"/>
                  </a:lnTo>
                  <a:lnTo>
                    <a:pt x="12548" y="7771"/>
                  </a:lnTo>
                  <a:lnTo>
                    <a:pt x="12352" y="7303"/>
                  </a:lnTo>
                  <a:lnTo>
                    <a:pt x="12290" y="6978"/>
                  </a:lnTo>
                  <a:lnTo>
                    <a:pt x="12515" y="6606"/>
                  </a:lnTo>
                  <a:lnTo>
                    <a:pt x="12548" y="5950"/>
                  </a:lnTo>
                  <a:lnTo>
                    <a:pt x="12490" y="5654"/>
                  </a:lnTo>
                  <a:lnTo>
                    <a:pt x="12671" y="5532"/>
                  </a:lnTo>
                  <a:lnTo>
                    <a:pt x="12640" y="5197"/>
                  </a:lnTo>
                  <a:lnTo>
                    <a:pt x="12430" y="5294"/>
                  </a:lnTo>
                  <a:lnTo>
                    <a:pt x="12466" y="4946"/>
                  </a:lnTo>
                  <a:lnTo>
                    <a:pt x="12431" y="4604"/>
                  </a:lnTo>
                  <a:lnTo>
                    <a:pt x="12496" y="4247"/>
                  </a:lnTo>
                  <a:lnTo>
                    <a:pt x="12717" y="4083"/>
                  </a:lnTo>
                  <a:lnTo>
                    <a:pt x="12859" y="3684"/>
                  </a:lnTo>
                  <a:lnTo>
                    <a:pt x="12906" y="3360"/>
                  </a:lnTo>
                  <a:lnTo>
                    <a:pt x="12570" y="3105"/>
                  </a:lnTo>
                  <a:lnTo>
                    <a:pt x="12546" y="2815"/>
                  </a:lnTo>
                  <a:lnTo>
                    <a:pt x="12973" y="2739"/>
                  </a:lnTo>
                  <a:lnTo>
                    <a:pt x="12712" y="2348"/>
                  </a:lnTo>
                  <a:lnTo>
                    <a:pt x="12387" y="2081"/>
                  </a:lnTo>
                  <a:lnTo>
                    <a:pt x="12136" y="2047"/>
                  </a:lnTo>
                  <a:lnTo>
                    <a:pt x="11791" y="1596"/>
                  </a:lnTo>
                  <a:lnTo>
                    <a:pt x="11343" y="1397"/>
                  </a:lnTo>
                  <a:lnTo>
                    <a:pt x="10748" y="1259"/>
                  </a:lnTo>
                  <a:lnTo>
                    <a:pt x="9983" y="1305"/>
                  </a:lnTo>
                  <a:lnTo>
                    <a:pt x="9621" y="1255"/>
                  </a:lnTo>
                  <a:lnTo>
                    <a:pt x="9450" y="1384"/>
                  </a:lnTo>
                  <a:lnTo>
                    <a:pt x="9277" y="1629"/>
                  </a:lnTo>
                  <a:lnTo>
                    <a:pt x="8894" y="1842"/>
                  </a:lnTo>
                  <a:lnTo>
                    <a:pt x="8500" y="1737"/>
                  </a:lnTo>
                  <a:lnTo>
                    <a:pt x="8123" y="1590"/>
                  </a:lnTo>
                  <a:lnTo>
                    <a:pt x="7588" y="1733"/>
                  </a:lnTo>
                  <a:lnTo>
                    <a:pt x="6986" y="1869"/>
                  </a:lnTo>
                  <a:lnTo>
                    <a:pt x="6630" y="1770"/>
                  </a:lnTo>
                  <a:lnTo>
                    <a:pt x="6146" y="1381"/>
                  </a:lnTo>
                  <a:lnTo>
                    <a:pt x="6068" y="934"/>
                  </a:lnTo>
                  <a:lnTo>
                    <a:pt x="5767" y="711"/>
                  </a:lnTo>
                  <a:lnTo>
                    <a:pt x="5347" y="607"/>
                  </a:lnTo>
                  <a:lnTo>
                    <a:pt x="4951" y="888"/>
                  </a:lnTo>
                  <a:lnTo>
                    <a:pt x="4757" y="970"/>
                  </a:lnTo>
                  <a:lnTo>
                    <a:pt x="4404" y="819"/>
                  </a:lnTo>
                  <a:lnTo>
                    <a:pt x="4189" y="428"/>
                  </a:lnTo>
                  <a:lnTo>
                    <a:pt x="3930" y="494"/>
                  </a:lnTo>
                  <a:lnTo>
                    <a:pt x="3511" y="0"/>
                  </a:lnTo>
                  <a:lnTo>
                    <a:pt x="3296" y="227"/>
                  </a:lnTo>
                  <a:lnTo>
                    <a:pt x="2706" y="1019"/>
                  </a:lnTo>
                  <a:lnTo>
                    <a:pt x="2608" y="1469"/>
                  </a:lnTo>
                  <a:lnTo>
                    <a:pt x="2388" y="1595"/>
                  </a:lnTo>
                  <a:lnTo>
                    <a:pt x="1536" y="136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0" name="Shape 174">
              <a:extLst>
                <a:ext uri="{FF2B5EF4-FFF2-40B4-BE49-F238E27FC236}">
                  <a16:creationId xmlns:a16="http://schemas.microsoft.com/office/drawing/2014/main" id="{62F1AF69-EC5C-4256-9648-8BDC62EEC5E5}"/>
                </a:ext>
              </a:extLst>
            </p:cNvPr>
            <p:cNvSpPr/>
            <p:nvPr/>
          </p:nvSpPr>
          <p:spPr>
            <a:xfrm>
              <a:off x="4147317" y="8762582"/>
              <a:ext cx="1917340" cy="817388"/>
            </a:xfrm>
            <a:custGeom>
              <a:avLst/>
              <a:gdLst/>
              <a:ahLst/>
              <a:cxnLst>
                <a:cxn ang="0">
                  <a:pos x="wd2" y="hd2"/>
                </a:cxn>
                <a:cxn ang="5400000">
                  <a:pos x="wd2" y="hd2"/>
                </a:cxn>
                <a:cxn ang="10800000">
                  <a:pos x="wd2" y="hd2"/>
                </a:cxn>
                <a:cxn ang="16200000">
                  <a:pos x="wd2" y="hd2"/>
                </a:cxn>
              </a:cxnLst>
              <a:rect l="0" t="0" r="r" b="b"/>
              <a:pathLst>
                <a:path w="21600" h="21600" extrusionOk="0">
                  <a:moveTo>
                    <a:pt x="229" y="9254"/>
                  </a:moveTo>
                  <a:lnTo>
                    <a:pt x="0" y="11413"/>
                  </a:lnTo>
                  <a:lnTo>
                    <a:pt x="138" y="13333"/>
                  </a:lnTo>
                  <a:lnTo>
                    <a:pt x="1205" y="14107"/>
                  </a:lnTo>
                  <a:lnTo>
                    <a:pt x="1600" y="15616"/>
                  </a:lnTo>
                  <a:lnTo>
                    <a:pt x="951" y="17673"/>
                  </a:lnTo>
                  <a:lnTo>
                    <a:pt x="1382" y="20317"/>
                  </a:lnTo>
                  <a:lnTo>
                    <a:pt x="2795" y="20223"/>
                  </a:lnTo>
                  <a:lnTo>
                    <a:pt x="4401" y="20831"/>
                  </a:lnTo>
                  <a:lnTo>
                    <a:pt x="5928" y="21600"/>
                  </a:lnTo>
                  <a:lnTo>
                    <a:pt x="7242" y="21485"/>
                  </a:lnTo>
                  <a:lnTo>
                    <a:pt x="8369" y="19467"/>
                  </a:lnTo>
                  <a:lnTo>
                    <a:pt x="9462" y="17584"/>
                  </a:lnTo>
                  <a:lnTo>
                    <a:pt x="10681" y="16887"/>
                  </a:lnTo>
                  <a:lnTo>
                    <a:pt x="11913" y="15901"/>
                  </a:lnTo>
                  <a:lnTo>
                    <a:pt x="13199" y="14898"/>
                  </a:lnTo>
                  <a:lnTo>
                    <a:pt x="14237" y="13100"/>
                  </a:lnTo>
                  <a:lnTo>
                    <a:pt x="15607" y="11889"/>
                  </a:lnTo>
                  <a:lnTo>
                    <a:pt x="16634" y="12203"/>
                  </a:lnTo>
                  <a:lnTo>
                    <a:pt x="17591" y="12314"/>
                  </a:lnTo>
                  <a:lnTo>
                    <a:pt x="18189" y="13899"/>
                  </a:lnTo>
                  <a:lnTo>
                    <a:pt x="19282" y="16266"/>
                  </a:lnTo>
                  <a:lnTo>
                    <a:pt x="20169" y="17996"/>
                  </a:lnTo>
                  <a:lnTo>
                    <a:pt x="21051" y="17694"/>
                  </a:lnTo>
                  <a:lnTo>
                    <a:pt x="21600" y="16564"/>
                  </a:lnTo>
                  <a:lnTo>
                    <a:pt x="21413" y="14396"/>
                  </a:lnTo>
                  <a:lnTo>
                    <a:pt x="21031" y="12480"/>
                  </a:lnTo>
                  <a:lnTo>
                    <a:pt x="19519" y="12050"/>
                  </a:lnTo>
                  <a:lnTo>
                    <a:pt x="18312" y="10427"/>
                  </a:lnTo>
                  <a:lnTo>
                    <a:pt x="19394" y="8319"/>
                  </a:lnTo>
                  <a:lnTo>
                    <a:pt x="19177" y="6922"/>
                  </a:lnTo>
                  <a:lnTo>
                    <a:pt x="19306" y="5318"/>
                  </a:lnTo>
                  <a:lnTo>
                    <a:pt x="17917" y="5286"/>
                  </a:lnTo>
                  <a:lnTo>
                    <a:pt x="18451" y="4175"/>
                  </a:lnTo>
                  <a:lnTo>
                    <a:pt x="18936" y="2975"/>
                  </a:lnTo>
                  <a:lnTo>
                    <a:pt x="18095" y="1680"/>
                  </a:lnTo>
                  <a:lnTo>
                    <a:pt x="17384" y="832"/>
                  </a:lnTo>
                  <a:lnTo>
                    <a:pt x="16601" y="1216"/>
                  </a:lnTo>
                  <a:lnTo>
                    <a:pt x="14796" y="3132"/>
                  </a:lnTo>
                  <a:lnTo>
                    <a:pt x="13267" y="1572"/>
                  </a:lnTo>
                  <a:lnTo>
                    <a:pt x="12871" y="238"/>
                  </a:lnTo>
                  <a:lnTo>
                    <a:pt x="11866" y="0"/>
                  </a:lnTo>
                  <a:lnTo>
                    <a:pt x="9635" y="2130"/>
                  </a:lnTo>
                  <a:lnTo>
                    <a:pt x="9427" y="3431"/>
                  </a:lnTo>
                  <a:lnTo>
                    <a:pt x="7655" y="3984"/>
                  </a:lnTo>
                  <a:lnTo>
                    <a:pt x="6612" y="3966"/>
                  </a:lnTo>
                  <a:lnTo>
                    <a:pt x="6266" y="5437"/>
                  </a:lnTo>
                  <a:lnTo>
                    <a:pt x="5020" y="7443"/>
                  </a:lnTo>
                  <a:lnTo>
                    <a:pt x="3845" y="8692"/>
                  </a:lnTo>
                  <a:lnTo>
                    <a:pt x="4109" y="9887"/>
                  </a:lnTo>
                  <a:lnTo>
                    <a:pt x="3475" y="10490"/>
                  </a:lnTo>
                  <a:lnTo>
                    <a:pt x="1901" y="9993"/>
                  </a:lnTo>
                  <a:lnTo>
                    <a:pt x="1088" y="10184"/>
                  </a:lnTo>
                  <a:lnTo>
                    <a:pt x="229" y="925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1" name="Shape 175">
              <a:extLst>
                <a:ext uri="{FF2B5EF4-FFF2-40B4-BE49-F238E27FC236}">
                  <a16:creationId xmlns:a16="http://schemas.microsoft.com/office/drawing/2014/main" id="{47382E2E-24BA-42F2-A6D8-81160CB13EDC}"/>
                </a:ext>
              </a:extLst>
            </p:cNvPr>
            <p:cNvSpPr/>
            <p:nvPr/>
          </p:nvSpPr>
          <p:spPr>
            <a:xfrm>
              <a:off x="5243436" y="3970020"/>
              <a:ext cx="4525465" cy="3925516"/>
            </a:xfrm>
            <a:custGeom>
              <a:avLst/>
              <a:gdLst/>
              <a:ahLst/>
              <a:cxnLst>
                <a:cxn ang="0">
                  <a:pos x="wd2" y="hd2"/>
                </a:cxn>
                <a:cxn ang="5400000">
                  <a:pos x="wd2" y="hd2"/>
                </a:cxn>
                <a:cxn ang="10800000">
                  <a:pos x="wd2" y="hd2"/>
                </a:cxn>
                <a:cxn ang="16200000">
                  <a:pos x="wd2" y="hd2"/>
                </a:cxn>
              </a:cxnLst>
              <a:rect l="0" t="0" r="r" b="b"/>
              <a:pathLst>
                <a:path w="21600" h="21600" extrusionOk="0">
                  <a:moveTo>
                    <a:pt x="6927" y="43"/>
                  </a:moveTo>
                  <a:lnTo>
                    <a:pt x="5667" y="0"/>
                  </a:lnTo>
                  <a:lnTo>
                    <a:pt x="5301" y="528"/>
                  </a:lnTo>
                  <a:lnTo>
                    <a:pt x="5385" y="961"/>
                  </a:lnTo>
                  <a:lnTo>
                    <a:pt x="5538" y="1257"/>
                  </a:lnTo>
                  <a:lnTo>
                    <a:pt x="5208" y="1525"/>
                  </a:lnTo>
                  <a:lnTo>
                    <a:pt x="4784" y="1663"/>
                  </a:lnTo>
                  <a:lnTo>
                    <a:pt x="4585" y="1906"/>
                  </a:lnTo>
                  <a:lnTo>
                    <a:pt x="4358" y="1700"/>
                  </a:lnTo>
                  <a:lnTo>
                    <a:pt x="3905" y="1740"/>
                  </a:lnTo>
                  <a:lnTo>
                    <a:pt x="3343" y="1941"/>
                  </a:lnTo>
                  <a:lnTo>
                    <a:pt x="2752" y="2378"/>
                  </a:lnTo>
                  <a:lnTo>
                    <a:pt x="1462" y="3771"/>
                  </a:lnTo>
                  <a:lnTo>
                    <a:pt x="1238" y="3603"/>
                  </a:lnTo>
                  <a:lnTo>
                    <a:pt x="792" y="3592"/>
                  </a:lnTo>
                  <a:lnTo>
                    <a:pt x="593" y="4075"/>
                  </a:lnTo>
                  <a:lnTo>
                    <a:pt x="608" y="4514"/>
                  </a:lnTo>
                  <a:lnTo>
                    <a:pt x="489" y="4916"/>
                  </a:lnTo>
                  <a:lnTo>
                    <a:pt x="411" y="5358"/>
                  </a:lnTo>
                  <a:lnTo>
                    <a:pt x="346" y="5952"/>
                  </a:lnTo>
                  <a:lnTo>
                    <a:pt x="58" y="6246"/>
                  </a:lnTo>
                  <a:lnTo>
                    <a:pt x="0" y="6706"/>
                  </a:lnTo>
                  <a:lnTo>
                    <a:pt x="589" y="6918"/>
                  </a:lnTo>
                  <a:lnTo>
                    <a:pt x="583" y="7207"/>
                  </a:lnTo>
                  <a:lnTo>
                    <a:pt x="754" y="7438"/>
                  </a:lnTo>
                  <a:lnTo>
                    <a:pt x="1250" y="7424"/>
                  </a:lnTo>
                  <a:lnTo>
                    <a:pt x="1540" y="7509"/>
                  </a:lnTo>
                  <a:lnTo>
                    <a:pt x="1414" y="7736"/>
                  </a:lnTo>
                  <a:lnTo>
                    <a:pt x="1679" y="7846"/>
                  </a:lnTo>
                  <a:lnTo>
                    <a:pt x="1983" y="7701"/>
                  </a:lnTo>
                  <a:lnTo>
                    <a:pt x="2224" y="7954"/>
                  </a:lnTo>
                  <a:lnTo>
                    <a:pt x="2245" y="8369"/>
                  </a:lnTo>
                  <a:lnTo>
                    <a:pt x="2522" y="8724"/>
                  </a:lnTo>
                  <a:lnTo>
                    <a:pt x="2867" y="8557"/>
                  </a:lnTo>
                  <a:lnTo>
                    <a:pt x="3280" y="8669"/>
                  </a:lnTo>
                  <a:lnTo>
                    <a:pt x="3656" y="8846"/>
                  </a:lnTo>
                  <a:lnTo>
                    <a:pt x="4035" y="9014"/>
                  </a:lnTo>
                  <a:lnTo>
                    <a:pt x="4454" y="8840"/>
                  </a:lnTo>
                  <a:lnTo>
                    <a:pt x="4768" y="9191"/>
                  </a:lnTo>
                  <a:lnTo>
                    <a:pt x="5096" y="9166"/>
                  </a:lnTo>
                  <a:lnTo>
                    <a:pt x="5368" y="9084"/>
                  </a:lnTo>
                  <a:lnTo>
                    <a:pt x="5489" y="8429"/>
                  </a:lnTo>
                  <a:lnTo>
                    <a:pt x="5728" y="8405"/>
                  </a:lnTo>
                  <a:lnTo>
                    <a:pt x="5881" y="7586"/>
                  </a:lnTo>
                  <a:lnTo>
                    <a:pt x="5793" y="7253"/>
                  </a:lnTo>
                  <a:lnTo>
                    <a:pt x="6059" y="7221"/>
                  </a:lnTo>
                  <a:lnTo>
                    <a:pt x="6487" y="7508"/>
                  </a:lnTo>
                  <a:lnTo>
                    <a:pt x="6899" y="8015"/>
                  </a:lnTo>
                  <a:lnTo>
                    <a:pt x="7251" y="8378"/>
                  </a:lnTo>
                  <a:lnTo>
                    <a:pt x="7608" y="7887"/>
                  </a:lnTo>
                  <a:lnTo>
                    <a:pt x="7799" y="8141"/>
                  </a:lnTo>
                  <a:lnTo>
                    <a:pt x="8109" y="7989"/>
                  </a:lnTo>
                  <a:lnTo>
                    <a:pt x="8378" y="7815"/>
                  </a:lnTo>
                  <a:lnTo>
                    <a:pt x="8587" y="8224"/>
                  </a:lnTo>
                  <a:lnTo>
                    <a:pt x="9025" y="8800"/>
                  </a:lnTo>
                  <a:lnTo>
                    <a:pt x="9288" y="9277"/>
                  </a:lnTo>
                  <a:lnTo>
                    <a:pt x="9647" y="9542"/>
                  </a:lnTo>
                  <a:lnTo>
                    <a:pt x="9940" y="9698"/>
                  </a:lnTo>
                  <a:lnTo>
                    <a:pt x="9955" y="9258"/>
                  </a:lnTo>
                  <a:lnTo>
                    <a:pt x="10297" y="9602"/>
                  </a:lnTo>
                  <a:lnTo>
                    <a:pt x="10512" y="9891"/>
                  </a:lnTo>
                  <a:lnTo>
                    <a:pt x="10604" y="10261"/>
                  </a:lnTo>
                  <a:lnTo>
                    <a:pt x="10990" y="10509"/>
                  </a:lnTo>
                  <a:lnTo>
                    <a:pt x="11521" y="10826"/>
                  </a:lnTo>
                  <a:lnTo>
                    <a:pt x="11892" y="11335"/>
                  </a:lnTo>
                  <a:lnTo>
                    <a:pt x="12319" y="11034"/>
                  </a:lnTo>
                  <a:lnTo>
                    <a:pt x="12533" y="11273"/>
                  </a:lnTo>
                  <a:lnTo>
                    <a:pt x="12503" y="11628"/>
                  </a:lnTo>
                  <a:lnTo>
                    <a:pt x="12861" y="12014"/>
                  </a:lnTo>
                  <a:lnTo>
                    <a:pt x="13135" y="12421"/>
                  </a:lnTo>
                  <a:lnTo>
                    <a:pt x="13036" y="12749"/>
                  </a:lnTo>
                  <a:lnTo>
                    <a:pt x="13244" y="13157"/>
                  </a:lnTo>
                  <a:lnTo>
                    <a:pt x="13189" y="13453"/>
                  </a:lnTo>
                  <a:lnTo>
                    <a:pt x="13458" y="13961"/>
                  </a:lnTo>
                  <a:lnTo>
                    <a:pt x="13716" y="14240"/>
                  </a:lnTo>
                  <a:lnTo>
                    <a:pt x="13531" y="14674"/>
                  </a:lnTo>
                  <a:lnTo>
                    <a:pt x="13323" y="14944"/>
                  </a:lnTo>
                  <a:lnTo>
                    <a:pt x="13114" y="15028"/>
                  </a:lnTo>
                  <a:lnTo>
                    <a:pt x="13080" y="15369"/>
                  </a:lnTo>
                  <a:lnTo>
                    <a:pt x="12808" y="15587"/>
                  </a:lnTo>
                  <a:lnTo>
                    <a:pt x="12491" y="15863"/>
                  </a:lnTo>
                  <a:lnTo>
                    <a:pt x="12479" y="16178"/>
                  </a:lnTo>
                  <a:lnTo>
                    <a:pt x="12265" y="16450"/>
                  </a:lnTo>
                  <a:lnTo>
                    <a:pt x="11828" y="16827"/>
                  </a:lnTo>
                  <a:lnTo>
                    <a:pt x="11629" y="17085"/>
                  </a:lnTo>
                  <a:lnTo>
                    <a:pt x="11846" y="17262"/>
                  </a:lnTo>
                  <a:lnTo>
                    <a:pt x="12047" y="17552"/>
                  </a:lnTo>
                  <a:lnTo>
                    <a:pt x="12268" y="17844"/>
                  </a:lnTo>
                  <a:lnTo>
                    <a:pt x="11974" y="18052"/>
                  </a:lnTo>
                  <a:lnTo>
                    <a:pt x="11625" y="18310"/>
                  </a:lnTo>
                  <a:lnTo>
                    <a:pt x="11153" y="18131"/>
                  </a:lnTo>
                  <a:lnTo>
                    <a:pt x="10636" y="17796"/>
                  </a:lnTo>
                  <a:lnTo>
                    <a:pt x="10371" y="17603"/>
                  </a:lnTo>
                  <a:lnTo>
                    <a:pt x="10207" y="17807"/>
                  </a:lnTo>
                  <a:lnTo>
                    <a:pt x="10274" y="18165"/>
                  </a:lnTo>
                  <a:lnTo>
                    <a:pt x="10484" y="18602"/>
                  </a:lnTo>
                  <a:lnTo>
                    <a:pt x="10680" y="18959"/>
                  </a:lnTo>
                  <a:lnTo>
                    <a:pt x="11174" y="19126"/>
                  </a:lnTo>
                  <a:lnTo>
                    <a:pt x="11354" y="19491"/>
                  </a:lnTo>
                  <a:lnTo>
                    <a:pt x="11604" y="19411"/>
                  </a:lnTo>
                  <a:lnTo>
                    <a:pt x="11658" y="19672"/>
                  </a:lnTo>
                  <a:lnTo>
                    <a:pt x="11470" y="20067"/>
                  </a:lnTo>
                  <a:lnTo>
                    <a:pt x="11753" y="20198"/>
                  </a:lnTo>
                  <a:lnTo>
                    <a:pt x="12022" y="19854"/>
                  </a:lnTo>
                  <a:lnTo>
                    <a:pt x="12296" y="19853"/>
                  </a:lnTo>
                  <a:lnTo>
                    <a:pt x="12445" y="19373"/>
                  </a:lnTo>
                  <a:lnTo>
                    <a:pt x="12187" y="19057"/>
                  </a:lnTo>
                  <a:lnTo>
                    <a:pt x="12153" y="18696"/>
                  </a:lnTo>
                  <a:lnTo>
                    <a:pt x="12457" y="18483"/>
                  </a:lnTo>
                  <a:lnTo>
                    <a:pt x="12796" y="18262"/>
                  </a:lnTo>
                  <a:lnTo>
                    <a:pt x="13059" y="17951"/>
                  </a:lnTo>
                  <a:lnTo>
                    <a:pt x="13338" y="18189"/>
                  </a:lnTo>
                  <a:lnTo>
                    <a:pt x="13507" y="18419"/>
                  </a:lnTo>
                  <a:lnTo>
                    <a:pt x="13508" y="18736"/>
                  </a:lnTo>
                  <a:lnTo>
                    <a:pt x="13538" y="19012"/>
                  </a:lnTo>
                  <a:lnTo>
                    <a:pt x="13872" y="19218"/>
                  </a:lnTo>
                  <a:lnTo>
                    <a:pt x="14306" y="19371"/>
                  </a:lnTo>
                  <a:lnTo>
                    <a:pt x="14585" y="19423"/>
                  </a:lnTo>
                  <a:lnTo>
                    <a:pt x="14815" y="19592"/>
                  </a:lnTo>
                  <a:lnTo>
                    <a:pt x="15026" y="19992"/>
                  </a:lnTo>
                  <a:lnTo>
                    <a:pt x="15239" y="20485"/>
                  </a:lnTo>
                  <a:lnTo>
                    <a:pt x="15200" y="20796"/>
                  </a:lnTo>
                  <a:lnTo>
                    <a:pt x="15020" y="21069"/>
                  </a:lnTo>
                  <a:lnTo>
                    <a:pt x="15374" y="21304"/>
                  </a:lnTo>
                  <a:lnTo>
                    <a:pt x="15995" y="21590"/>
                  </a:lnTo>
                  <a:lnTo>
                    <a:pt x="16357" y="21600"/>
                  </a:lnTo>
                  <a:lnTo>
                    <a:pt x="16668" y="21384"/>
                  </a:lnTo>
                  <a:lnTo>
                    <a:pt x="16757" y="21079"/>
                  </a:lnTo>
                  <a:lnTo>
                    <a:pt x="17053" y="21108"/>
                  </a:lnTo>
                  <a:lnTo>
                    <a:pt x="17327" y="20972"/>
                  </a:lnTo>
                  <a:lnTo>
                    <a:pt x="17375" y="20683"/>
                  </a:lnTo>
                  <a:lnTo>
                    <a:pt x="17423" y="20479"/>
                  </a:lnTo>
                  <a:lnTo>
                    <a:pt x="17219" y="20314"/>
                  </a:lnTo>
                  <a:lnTo>
                    <a:pt x="17330" y="19906"/>
                  </a:lnTo>
                  <a:lnTo>
                    <a:pt x="17495" y="19713"/>
                  </a:lnTo>
                  <a:lnTo>
                    <a:pt x="17873" y="19794"/>
                  </a:lnTo>
                  <a:lnTo>
                    <a:pt x="18230" y="19893"/>
                  </a:lnTo>
                  <a:lnTo>
                    <a:pt x="18471" y="19814"/>
                  </a:lnTo>
                  <a:lnTo>
                    <a:pt x="18341" y="19527"/>
                  </a:lnTo>
                  <a:lnTo>
                    <a:pt x="18234" y="19208"/>
                  </a:lnTo>
                  <a:lnTo>
                    <a:pt x="18253" y="18746"/>
                  </a:lnTo>
                  <a:lnTo>
                    <a:pt x="18375" y="18435"/>
                  </a:lnTo>
                  <a:lnTo>
                    <a:pt x="18629" y="18473"/>
                  </a:lnTo>
                  <a:lnTo>
                    <a:pt x="18594" y="18188"/>
                  </a:lnTo>
                  <a:lnTo>
                    <a:pt x="18373" y="18020"/>
                  </a:lnTo>
                  <a:lnTo>
                    <a:pt x="18082" y="17950"/>
                  </a:lnTo>
                  <a:lnTo>
                    <a:pt x="18185" y="17627"/>
                  </a:lnTo>
                  <a:lnTo>
                    <a:pt x="18372" y="17418"/>
                  </a:lnTo>
                  <a:lnTo>
                    <a:pt x="18369" y="17127"/>
                  </a:lnTo>
                  <a:lnTo>
                    <a:pt x="18313" y="16885"/>
                  </a:lnTo>
                  <a:lnTo>
                    <a:pt x="18651" y="16806"/>
                  </a:lnTo>
                  <a:lnTo>
                    <a:pt x="18927" y="16891"/>
                  </a:lnTo>
                  <a:lnTo>
                    <a:pt x="19164" y="17164"/>
                  </a:lnTo>
                  <a:lnTo>
                    <a:pt x="19659" y="17195"/>
                  </a:lnTo>
                  <a:lnTo>
                    <a:pt x="19968" y="17094"/>
                  </a:lnTo>
                  <a:lnTo>
                    <a:pt x="20248" y="16965"/>
                  </a:lnTo>
                  <a:lnTo>
                    <a:pt x="20114" y="16678"/>
                  </a:lnTo>
                  <a:lnTo>
                    <a:pt x="20123" y="16426"/>
                  </a:lnTo>
                  <a:lnTo>
                    <a:pt x="20469" y="16483"/>
                  </a:lnTo>
                  <a:lnTo>
                    <a:pt x="20934" y="16505"/>
                  </a:lnTo>
                  <a:lnTo>
                    <a:pt x="21315" y="16360"/>
                  </a:lnTo>
                  <a:lnTo>
                    <a:pt x="21470" y="16022"/>
                  </a:lnTo>
                  <a:lnTo>
                    <a:pt x="21348" y="15682"/>
                  </a:lnTo>
                  <a:lnTo>
                    <a:pt x="21328" y="15315"/>
                  </a:lnTo>
                  <a:lnTo>
                    <a:pt x="21600" y="15052"/>
                  </a:lnTo>
                  <a:lnTo>
                    <a:pt x="21481" y="14252"/>
                  </a:lnTo>
                  <a:lnTo>
                    <a:pt x="21153" y="14021"/>
                  </a:lnTo>
                  <a:lnTo>
                    <a:pt x="20110" y="13372"/>
                  </a:lnTo>
                  <a:lnTo>
                    <a:pt x="19567" y="13004"/>
                  </a:lnTo>
                  <a:lnTo>
                    <a:pt x="19537" y="12691"/>
                  </a:lnTo>
                  <a:lnTo>
                    <a:pt x="18732" y="12622"/>
                  </a:lnTo>
                  <a:lnTo>
                    <a:pt x="18655" y="12914"/>
                  </a:lnTo>
                  <a:lnTo>
                    <a:pt x="18563" y="13179"/>
                  </a:lnTo>
                  <a:lnTo>
                    <a:pt x="18529" y="13533"/>
                  </a:lnTo>
                  <a:lnTo>
                    <a:pt x="18339" y="13714"/>
                  </a:lnTo>
                  <a:lnTo>
                    <a:pt x="18476" y="14066"/>
                  </a:lnTo>
                  <a:lnTo>
                    <a:pt x="18395" y="14314"/>
                  </a:lnTo>
                  <a:lnTo>
                    <a:pt x="18800" y="14447"/>
                  </a:lnTo>
                  <a:lnTo>
                    <a:pt x="18974" y="14642"/>
                  </a:lnTo>
                  <a:lnTo>
                    <a:pt x="19000" y="14978"/>
                  </a:lnTo>
                  <a:lnTo>
                    <a:pt x="18924" y="15360"/>
                  </a:lnTo>
                  <a:lnTo>
                    <a:pt x="18533" y="15357"/>
                  </a:lnTo>
                  <a:lnTo>
                    <a:pt x="18302" y="15457"/>
                  </a:lnTo>
                  <a:lnTo>
                    <a:pt x="18298" y="15805"/>
                  </a:lnTo>
                  <a:lnTo>
                    <a:pt x="18326" y="16157"/>
                  </a:lnTo>
                  <a:lnTo>
                    <a:pt x="17989" y="16159"/>
                  </a:lnTo>
                  <a:lnTo>
                    <a:pt x="17829" y="16029"/>
                  </a:lnTo>
                  <a:lnTo>
                    <a:pt x="17579" y="15865"/>
                  </a:lnTo>
                  <a:lnTo>
                    <a:pt x="17544" y="15618"/>
                  </a:lnTo>
                  <a:lnTo>
                    <a:pt x="17382" y="15455"/>
                  </a:lnTo>
                  <a:lnTo>
                    <a:pt x="17074" y="15170"/>
                  </a:lnTo>
                  <a:lnTo>
                    <a:pt x="16853" y="14974"/>
                  </a:lnTo>
                  <a:lnTo>
                    <a:pt x="16970" y="14728"/>
                  </a:lnTo>
                  <a:lnTo>
                    <a:pt x="17085" y="14542"/>
                  </a:lnTo>
                  <a:lnTo>
                    <a:pt x="17116" y="14191"/>
                  </a:lnTo>
                  <a:lnTo>
                    <a:pt x="16933" y="13889"/>
                  </a:lnTo>
                  <a:lnTo>
                    <a:pt x="16695" y="13658"/>
                  </a:lnTo>
                  <a:lnTo>
                    <a:pt x="16794" y="13391"/>
                  </a:lnTo>
                  <a:lnTo>
                    <a:pt x="17011" y="13213"/>
                  </a:lnTo>
                  <a:lnTo>
                    <a:pt x="16764" y="12861"/>
                  </a:lnTo>
                  <a:lnTo>
                    <a:pt x="16435" y="12552"/>
                  </a:lnTo>
                  <a:lnTo>
                    <a:pt x="16176" y="12296"/>
                  </a:lnTo>
                  <a:lnTo>
                    <a:pt x="15940" y="12328"/>
                  </a:lnTo>
                  <a:lnTo>
                    <a:pt x="16097" y="11992"/>
                  </a:lnTo>
                  <a:lnTo>
                    <a:pt x="15740" y="11846"/>
                  </a:lnTo>
                  <a:lnTo>
                    <a:pt x="15329" y="11750"/>
                  </a:lnTo>
                  <a:lnTo>
                    <a:pt x="15107" y="11762"/>
                  </a:lnTo>
                  <a:lnTo>
                    <a:pt x="14792" y="11374"/>
                  </a:lnTo>
                  <a:lnTo>
                    <a:pt x="14400" y="10973"/>
                  </a:lnTo>
                  <a:lnTo>
                    <a:pt x="14363" y="10503"/>
                  </a:lnTo>
                  <a:lnTo>
                    <a:pt x="14502" y="10229"/>
                  </a:lnTo>
                  <a:lnTo>
                    <a:pt x="14491" y="9838"/>
                  </a:lnTo>
                  <a:lnTo>
                    <a:pt x="14841" y="9619"/>
                  </a:lnTo>
                  <a:lnTo>
                    <a:pt x="15138" y="9374"/>
                  </a:lnTo>
                  <a:lnTo>
                    <a:pt x="15525" y="8735"/>
                  </a:lnTo>
                  <a:lnTo>
                    <a:pt x="15487" y="8422"/>
                  </a:lnTo>
                  <a:lnTo>
                    <a:pt x="15349" y="8222"/>
                  </a:lnTo>
                  <a:lnTo>
                    <a:pt x="15339" y="7861"/>
                  </a:lnTo>
                  <a:lnTo>
                    <a:pt x="15038" y="7835"/>
                  </a:lnTo>
                  <a:lnTo>
                    <a:pt x="14592" y="8058"/>
                  </a:lnTo>
                  <a:lnTo>
                    <a:pt x="14190" y="8387"/>
                  </a:lnTo>
                  <a:lnTo>
                    <a:pt x="13876" y="8570"/>
                  </a:lnTo>
                  <a:lnTo>
                    <a:pt x="13506" y="8337"/>
                  </a:lnTo>
                  <a:lnTo>
                    <a:pt x="13193" y="8186"/>
                  </a:lnTo>
                  <a:lnTo>
                    <a:pt x="12963" y="8313"/>
                  </a:lnTo>
                  <a:lnTo>
                    <a:pt x="12691" y="8240"/>
                  </a:lnTo>
                  <a:lnTo>
                    <a:pt x="12440" y="8300"/>
                  </a:lnTo>
                  <a:lnTo>
                    <a:pt x="12573" y="8618"/>
                  </a:lnTo>
                  <a:lnTo>
                    <a:pt x="12727" y="8877"/>
                  </a:lnTo>
                  <a:lnTo>
                    <a:pt x="12488" y="9040"/>
                  </a:lnTo>
                  <a:lnTo>
                    <a:pt x="12158" y="9256"/>
                  </a:lnTo>
                  <a:lnTo>
                    <a:pt x="11818" y="9040"/>
                  </a:lnTo>
                  <a:lnTo>
                    <a:pt x="11309" y="8446"/>
                  </a:lnTo>
                  <a:lnTo>
                    <a:pt x="11020" y="8390"/>
                  </a:lnTo>
                  <a:lnTo>
                    <a:pt x="11060" y="7853"/>
                  </a:lnTo>
                  <a:lnTo>
                    <a:pt x="10880" y="7549"/>
                  </a:lnTo>
                  <a:lnTo>
                    <a:pt x="10594" y="7517"/>
                  </a:lnTo>
                  <a:lnTo>
                    <a:pt x="10637" y="7157"/>
                  </a:lnTo>
                  <a:lnTo>
                    <a:pt x="10396" y="7272"/>
                  </a:lnTo>
                  <a:lnTo>
                    <a:pt x="10345" y="6950"/>
                  </a:lnTo>
                  <a:lnTo>
                    <a:pt x="9930" y="6585"/>
                  </a:lnTo>
                  <a:lnTo>
                    <a:pt x="9468" y="6479"/>
                  </a:lnTo>
                  <a:lnTo>
                    <a:pt x="9315" y="6279"/>
                  </a:lnTo>
                  <a:lnTo>
                    <a:pt x="9731" y="5893"/>
                  </a:lnTo>
                  <a:lnTo>
                    <a:pt x="10231" y="5379"/>
                  </a:lnTo>
                  <a:lnTo>
                    <a:pt x="10546" y="5045"/>
                  </a:lnTo>
                  <a:lnTo>
                    <a:pt x="10470" y="4757"/>
                  </a:lnTo>
                  <a:lnTo>
                    <a:pt x="10181" y="4433"/>
                  </a:lnTo>
                  <a:lnTo>
                    <a:pt x="9751" y="4391"/>
                  </a:lnTo>
                  <a:lnTo>
                    <a:pt x="9202" y="4328"/>
                  </a:lnTo>
                  <a:lnTo>
                    <a:pt x="8425" y="4406"/>
                  </a:lnTo>
                  <a:lnTo>
                    <a:pt x="8356" y="4698"/>
                  </a:lnTo>
                  <a:lnTo>
                    <a:pt x="8400" y="5046"/>
                  </a:lnTo>
                  <a:lnTo>
                    <a:pt x="8122" y="4972"/>
                  </a:lnTo>
                  <a:lnTo>
                    <a:pt x="7934" y="4832"/>
                  </a:lnTo>
                  <a:lnTo>
                    <a:pt x="8007" y="4405"/>
                  </a:lnTo>
                  <a:lnTo>
                    <a:pt x="7648" y="3692"/>
                  </a:lnTo>
                  <a:lnTo>
                    <a:pt x="7108" y="3029"/>
                  </a:lnTo>
                  <a:lnTo>
                    <a:pt x="7522" y="2478"/>
                  </a:lnTo>
                  <a:lnTo>
                    <a:pt x="6927" y="4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2" name="Shape 176">
              <a:extLst>
                <a:ext uri="{FF2B5EF4-FFF2-40B4-BE49-F238E27FC236}">
                  <a16:creationId xmlns:a16="http://schemas.microsoft.com/office/drawing/2014/main" id="{9BAD5AB0-52D7-454E-AF2A-F44F53B785EA}"/>
                </a:ext>
              </a:extLst>
            </p:cNvPr>
            <p:cNvSpPr/>
            <p:nvPr/>
          </p:nvSpPr>
          <p:spPr>
            <a:xfrm>
              <a:off x="6680695" y="118103"/>
              <a:ext cx="7295066" cy="6009589"/>
            </a:xfrm>
            <a:custGeom>
              <a:avLst/>
              <a:gdLst/>
              <a:ahLst/>
              <a:cxnLst>
                <a:cxn ang="0">
                  <a:pos x="wd2" y="hd2"/>
                </a:cxn>
                <a:cxn ang="5400000">
                  <a:pos x="wd2" y="hd2"/>
                </a:cxn>
                <a:cxn ang="10800000">
                  <a:pos x="wd2" y="hd2"/>
                </a:cxn>
                <a:cxn ang="16200000">
                  <a:pos x="wd2" y="hd2"/>
                </a:cxn>
              </a:cxnLst>
              <a:rect l="0" t="0" r="r" b="b"/>
              <a:pathLst>
                <a:path w="21600" h="21600" extrusionOk="0">
                  <a:moveTo>
                    <a:pt x="0" y="13890"/>
                  </a:moveTo>
                  <a:lnTo>
                    <a:pt x="524" y="13986"/>
                  </a:lnTo>
                  <a:lnTo>
                    <a:pt x="1125" y="14233"/>
                  </a:lnTo>
                  <a:lnTo>
                    <a:pt x="1768" y="14392"/>
                  </a:lnTo>
                  <a:lnTo>
                    <a:pt x="2407" y="14486"/>
                  </a:lnTo>
                  <a:lnTo>
                    <a:pt x="2913" y="14500"/>
                  </a:lnTo>
                  <a:lnTo>
                    <a:pt x="3358" y="14604"/>
                  </a:lnTo>
                  <a:lnTo>
                    <a:pt x="3629" y="14705"/>
                  </a:lnTo>
                  <a:lnTo>
                    <a:pt x="3777" y="14883"/>
                  </a:lnTo>
                  <a:lnTo>
                    <a:pt x="3870" y="15144"/>
                  </a:lnTo>
                  <a:lnTo>
                    <a:pt x="4016" y="15246"/>
                  </a:lnTo>
                  <a:lnTo>
                    <a:pt x="4388" y="15321"/>
                  </a:lnTo>
                  <a:lnTo>
                    <a:pt x="4695" y="15566"/>
                  </a:lnTo>
                  <a:lnTo>
                    <a:pt x="4909" y="15689"/>
                  </a:lnTo>
                  <a:lnTo>
                    <a:pt x="5225" y="15789"/>
                  </a:lnTo>
                  <a:lnTo>
                    <a:pt x="5431" y="15860"/>
                  </a:lnTo>
                  <a:lnTo>
                    <a:pt x="5746" y="15864"/>
                  </a:lnTo>
                  <a:lnTo>
                    <a:pt x="5910" y="15862"/>
                  </a:lnTo>
                  <a:lnTo>
                    <a:pt x="5911" y="16107"/>
                  </a:lnTo>
                  <a:lnTo>
                    <a:pt x="6259" y="16149"/>
                  </a:lnTo>
                  <a:lnTo>
                    <a:pt x="6567" y="15986"/>
                  </a:lnTo>
                  <a:lnTo>
                    <a:pt x="7082" y="15723"/>
                  </a:lnTo>
                  <a:lnTo>
                    <a:pt x="7682" y="15390"/>
                  </a:lnTo>
                  <a:lnTo>
                    <a:pt x="8210" y="15214"/>
                  </a:lnTo>
                  <a:lnTo>
                    <a:pt x="8475" y="15198"/>
                  </a:lnTo>
                  <a:lnTo>
                    <a:pt x="9281" y="15217"/>
                  </a:lnTo>
                  <a:lnTo>
                    <a:pt x="9892" y="15205"/>
                  </a:lnTo>
                  <a:lnTo>
                    <a:pt x="10137" y="14954"/>
                  </a:lnTo>
                  <a:lnTo>
                    <a:pt x="10453" y="14828"/>
                  </a:lnTo>
                  <a:lnTo>
                    <a:pt x="10647" y="14782"/>
                  </a:lnTo>
                  <a:lnTo>
                    <a:pt x="10891" y="14264"/>
                  </a:lnTo>
                  <a:lnTo>
                    <a:pt x="11100" y="13955"/>
                  </a:lnTo>
                  <a:lnTo>
                    <a:pt x="11376" y="13893"/>
                  </a:lnTo>
                  <a:lnTo>
                    <a:pt x="11582" y="13686"/>
                  </a:lnTo>
                  <a:lnTo>
                    <a:pt x="11815" y="13475"/>
                  </a:lnTo>
                  <a:lnTo>
                    <a:pt x="11657" y="13218"/>
                  </a:lnTo>
                  <a:lnTo>
                    <a:pt x="11489" y="12856"/>
                  </a:lnTo>
                  <a:lnTo>
                    <a:pt x="11368" y="12579"/>
                  </a:lnTo>
                  <a:lnTo>
                    <a:pt x="11438" y="12282"/>
                  </a:lnTo>
                  <a:lnTo>
                    <a:pt x="11537" y="12025"/>
                  </a:lnTo>
                  <a:lnTo>
                    <a:pt x="11619" y="11728"/>
                  </a:lnTo>
                  <a:lnTo>
                    <a:pt x="11771" y="11620"/>
                  </a:lnTo>
                  <a:lnTo>
                    <a:pt x="11961" y="11666"/>
                  </a:lnTo>
                  <a:lnTo>
                    <a:pt x="12163" y="11742"/>
                  </a:lnTo>
                  <a:lnTo>
                    <a:pt x="12382" y="11890"/>
                  </a:lnTo>
                  <a:lnTo>
                    <a:pt x="12646" y="12017"/>
                  </a:lnTo>
                  <a:lnTo>
                    <a:pt x="13014" y="11991"/>
                  </a:lnTo>
                  <a:lnTo>
                    <a:pt x="13368" y="11790"/>
                  </a:lnTo>
                  <a:lnTo>
                    <a:pt x="13711" y="11514"/>
                  </a:lnTo>
                  <a:lnTo>
                    <a:pt x="13902" y="11100"/>
                  </a:lnTo>
                  <a:lnTo>
                    <a:pt x="14315" y="11130"/>
                  </a:lnTo>
                  <a:lnTo>
                    <a:pt x="14603" y="11018"/>
                  </a:lnTo>
                  <a:lnTo>
                    <a:pt x="14954" y="10810"/>
                  </a:lnTo>
                  <a:lnTo>
                    <a:pt x="15048" y="10635"/>
                  </a:lnTo>
                  <a:lnTo>
                    <a:pt x="15035" y="10268"/>
                  </a:lnTo>
                  <a:lnTo>
                    <a:pt x="15180" y="9954"/>
                  </a:lnTo>
                  <a:lnTo>
                    <a:pt x="15484" y="9753"/>
                  </a:lnTo>
                  <a:lnTo>
                    <a:pt x="15734" y="9796"/>
                  </a:lnTo>
                  <a:lnTo>
                    <a:pt x="15848" y="9639"/>
                  </a:lnTo>
                  <a:lnTo>
                    <a:pt x="15852" y="9409"/>
                  </a:lnTo>
                  <a:lnTo>
                    <a:pt x="16006" y="9392"/>
                  </a:lnTo>
                  <a:lnTo>
                    <a:pt x="16158" y="9498"/>
                  </a:lnTo>
                  <a:lnTo>
                    <a:pt x="16384" y="9274"/>
                  </a:lnTo>
                  <a:lnTo>
                    <a:pt x="16503" y="9139"/>
                  </a:lnTo>
                  <a:lnTo>
                    <a:pt x="16669" y="9179"/>
                  </a:lnTo>
                  <a:lnTo>
                    <a:pt x="16826" y="9240"/>
                  </a:lnTo>
                  <a:lnTo>
                    <a:pt x="16907" y="9118"/>
                  </a:lnTo>
                  <a:lnTo>
                    <a:pt x="17054" y="9117"/>
                  </a:lnTo>
                  <a:lnTo>
                    <a:pt x="17324" y="9205"/>
                  </a:lnTo>
                  <a:lnTo>
                    <a:pt x="17584" y="9178"/>
                  </a:lnTo>
                  <a:lnTo>
                    <a:pt x="17686" y="9043"/>
                  </a:lnTo>
                  <a:lnTo>
                    <a:pt x="17759" y="8788"/>
                  </a:lnTo>
                  <a:lnTo>
                    <a:pt x="17590" y="8573"/>
                  </a:lnTo>
                  <a:lnTo>
                    <a:pt x="17337" y="8294"/>
                  </a:lnTo>
                  <a:lnTo>
                    <a:pt x="17128" y="8015"/>
                  </a:lnTo>
                  <a:lnTo>
                    <a:pt x="17050" y="7834"/>
                  </a:lnTo>
                  <a:lnTo>
                    <a:pt x="16918" y="7816"/>
                  </a:lnTo>
                  <a:lnTo>
                    <a:pt x="16778" y="7684"/>
                  </a:lnTo>
                  <a:lnTo>
                    <a:pt x="16601" y="7544"/>
                  </a:lnTo>
                  <a:lnTo>
                    <a:pt x="16355" y="7543"/>
                  </a:lnTo>
                  <a:lnTo>
                    <a:pt x="16057" y="7535"/>
                  </a:lnTo>
                  <a:lnTo>
                    <a:pt x="15917" y="7764"/>
                  </a:lnTo>
                  <a:lnTo>
                    <a:pt x="15776" y="7994"/>
                  </a:lnTo>
                  <a:lnTo>
                    <a:pt x="15590" y="7801"/>
                  </a:lnTo>
                  <a:lnTo>
                    <a:pt x="15384" y="7741"/>
                  </a:lnTo>
                  <a:lnTo>
                    <a:pt x="14950" y="7863"/>
                  </a:lnTo>
                  <a:lnTo>
                    <a:pt x="14785" y="7966"/>
                  </a:lnTo>
                  <a:lnTo>
                    <a:pt x="14622" y="8050"/>
                  </a:lnTo>
                  <a:lnTo>
                    <a:pt x="14442" y="7877"/>
                  </a:lnTo>
                  <a:lnTo>
                    <a:pt x="14297" y="7557"/>
                  </a:lnTo>
                  <a:lnTo>
                    <a:pt x="14438" y="7309"/>
                  </a:lnTo>
                  <a:lnTo>
                    <a:pt x="14566" y="7098"/>
                  </a:lnTo>
                  <a:lnTo>
                    <a:pt x="14567" y="6743"/>
                  </a:lnTo>
                  <a:lnTo>
                    <a:pt x="14748" y="6255"/>
                  </a:lnTo>
                  <a:lnTo>
                    <a:pt x="14998" y="5543"/>
                  </a:lnTo>
                  <a:lnTo>
                    <a:pt x="15146" y="5147"/>
                  </a:lnTo>
                  <a:lnTo>
                    <a:pt x="15338" y="5337"/>
                  </a:lnTo>
                  <a:lnTo>
                    <a:pt x="15562" y="5374"/>
                  </a:lnTo>
                  <a:lnTo>
                    <a:pt x="15819" y="5375"/>
                  </a:lnTo>
                  <a:lnTo>
                    <a:pt x="16018" y="5375"/>
                  </a:lnTo>
                  <a:lnTo>
                    <a:pt x="16175" y="5150"/>
                  </a:lnTo>
                  <a:lnTo>
                    <a:pt x="16392" y="4998"/>
                  </a:lnTo>
                  <a:lnTo>
                    <a:pt x="16565" y="4853"/>
                  </a:lnTo>
                  <a:lnTo>
                    <a:pt x="16761" y="4701"/>
                  </a:lnTo>
                  <a:lnTo>
                    <a:pt x="16925" y="4542"/>
                  </a:lnTo>
                  <a:lnTo>
                    <a:pt x="16967" y="4335"/>
                  </a:lnTo>
                  <a:lnTo>
                    <a:pt x="16870" y="4241"/>
                  </a:lnTo>
                  <a:lnTo>
                    <a:pt x="16748" y="4202"/>
                  </a:lnTo>
                  <a:lnTo>
                    <a:pt x="16869" y="3947"/>
                  </a:lnTo>
                  <a:lnTo>
                    <a:pt x="17247" y="2754"/>
                  </a:lnTo>
                  <a:lnTo>
                    <a:pt x="17254" y="2458"/>
                  </a:lnTo>
                  <a:lnTo>
                    <a:pt x="17424" y="2189"/>
                  </a:lnTo>
                  <a:lnTo>
                    <a:pt x="17608" y="1868"/>
                  </a:lnTo>
                  <a:lnTo>
                    <a:pt x="17729" y="1682"/>
                  </a:lnTo>
                  <a:lnTo>
                    <a:pt x="17646" y="1529"/>
                  </a:lnTo>
                  <a:lnTo>
                    <a:pt x="17576" y="1355"/>
                  </a:lnTo>
                  <a:lnTo>
                    <a:pt x="17609" y="1194"/>
                  </a:lnTo>
                  <a:lnTo>
                    <a:pt x="17498" y="1104"/>
                  </a:lnTo>
                  <a:lnTo>
                    <a:pt x="17281" y="1180"/>
                  </a:lnTo>
                  <a:lnTo>
                    <a:pt x="17135" y="1137"/>
                  </a:lnTo>
                  <a:lnTo>
                    <a:pt x="17147" y="869"/>
                  </a:lnTo>
                  <a:lnTo>
                    <a:pt x="17303" y="578"/>
                  </a:lnTo>
                  <a:lnTo>
                    <a:pt x="17433" y="367"/>
                  </a:lnTo>
                  <a:lnTo>
                    <a:pt x="17616" y="237"/>
                  </a:lnTo>
                  <a:lnTo>
                    <a:pt x="17756" y="199"/>
                  </a:lnTo>
                  <a:lnTo>
                    <a:pt x="17911" y="115"/>
                  </a:lnTo>
                  <a:lnTo>
                    <a:pt x="18004" y="0"/>
                  </a:lnTo>
                  <a:lnTo>
                    <a:pt x="18166" y="35"/>
                  </a:lnTo>
                  <a:lnTo>
                    <a:pt x="18304" y="277"/>
                  </a:lnTo>
                  <a:lnTo>
                    <a:pt x="18421" y="481"/>
                  </a:lnTo>
                  <a:lnTo>
                    <a:pt x="18271" y="754"/>
                  </a:lnTo>
                  <a:lnTo>
                    <a:pt x="18111" y="1040"/>
                  </a:lnTo>
                  <a:lnTo>
                    <a:pt x="18222" y="1228"/>
                  </a:lnTo>
                  <a:lnTo>
                    <a:pt x="18501" y="1372"/>
                  </a:lnTo>
                  <a:lnTo>
                    <a:pt x="18647" y="1267"/>
                  </a:lnTo>
                  <a:lnTo>
                    <a:pt x="18775" y="1187"/>
                  </a:lnTo>
                  <a:lnTo>
                    <a:pt x="18965" y="1318"/>
                  </a:lnTo>
                  <a:lnTo>
                    <a:pt x="19106" y="1442"/>
                  </a:lnTo>
                  <a:lnTo>
                    <a:pt x="19135" y="1787"/>
                  </a:lnTo>
                  <a:lnTo>
                    <a:pt x="19263" y="2231"/>
                  </a:lnTo>
                  <a:lnTo>
                    <a:pt x="19441" y="2560"/>
                  </a:lnTo>
                  <a:lnTo>
                    <a:pt x="19669" y="2743"/>
                  </a:lnTo>
                  <a:lnTo>
                    <a:pt x="19812" y="2589"/>
                  </a:lnTo>
                  <a:lnTo>
                    <a:pt x="19955" y="2524"/>
                  </a:lnTo>
                  <a:lnTo>
                    <a:pt x="20216" y="2540"/>
                  </a:lnTo>
                  <a:lnTo>
                    <a:pt x="20428" y="2515"/>
                  </a:lnTo>
                  <a:lnTo>
                    <a:pt x="20492" y="2377"/>
                  </a:lnTo>
                  <a:lnTo>
                    <a:pt x="20622" y="2406"/>
                  </a:lnTo>
                  <a:lnTo>
                    <a:pt x="20726" y="2187"/>
                  </a:lnTo>
                  <a:lnTo>
                    <a:pt x="20835" y="1988"/>
                  </a:lnTo>
                  <a:lnTo>
                    <a:pt x="20940" y="1882"/>
                  </a:lnTo>
                  <a:lnTo>
                    <a:pt x="21164" y="2169"/>
                  </a:lnTo>
                  <a:lnTo>
                    <a:pt x="21436" y="2392"/>
                  </a:lnTo>
                  <a:lnTo>
                    <a:pt x="21558" y="2610"/>
                  </a:lnTo>
                  <a:lnTo>
                    <a:pt x="21600" y="2896"/>
                  </a:lnTo>
                  <a:lnTo>
                    <a:pt x="21508" y="3157"/>
                  </a:lnTo>
                  <a:lnTo>
                    <a:pt x="21473" y="3355"/>
                  </a:lnTo>
                  <a:lnTo>
                    <a:pt x="21355" y="3589"/>
                  </a:lnTo>
                  <a:lnTo>
                    <a:pt x="21288" y="3839"/>
                  </a:lnTo>
                  <a:lnTo>
                    <a:pt x="21248" y="4164"/>
                  </a:lnTo>
                  <a:lnTo>
                    <a:pt x="21240" y="4502"/>
                  </a:lnTo>
                  <a:lnTo>
                    <a:pt x="21275" y="4802"/>
                  </a:lnTo>
                  <a:lnTo>
                    <a:pt x="21296" y="5090"/>
                  </a:lnTo>
                  <a:lnTo>
                    <a:pt x="21245" y="5287"/>
                  </a:lnTo>
                  <a:lnTo>
                    <a:pt x="21059" y="5346"/>
                  </a:lnTo>
                  <a:lnTo>
                    <a:pt x="21001" y="5588"/>
                  </a:lnTo>
                  <a:lnTo>
                    <a:pt x="20948" y="5930"/>
                  </a:lnTo>
                  <a:lnTo>
                    <a:pt x="20928" y="6250"/>
                  </a:lnTo>
                  <a:lnTo>
                    <a:pt x="21000" y="6473"/>
                  </a:lnTo>
                  <a:lnTo>
                    <a:pt x="20979" y="6646"/>
                  </a:lnTo>
                  <a:lnTo>
                    <a:pt x="20830" y="6632"/>
                  </a:lnTo>
                  <a:lnTo>
                    <a:pt x="20784" y="6398"/>
                  </a:lnTo>
                  <a:lnTo>
                    <a:pt x="20749" y="6256"/>
                  </a:lnTo>
                  <a:lnTo>
                    <a:pt x="20633" y="6341"/>
                  </a:lnTo>
                  <a:lnTo>
                    <a:pt x="20463" y="6694"/>
                  </a:lnTo>
                  <a:lnTo>
                    <a:pt x="20329" y="6920"/>
                  </a:lnTo>
                  <a:lnTo>
                    <a:pt x="20155" y="7183"/>
                  </a:lnTo>
                  <a:lnTo>
                    <a:pt x="19948" y="7336"/>
                  </a:lnTo>
                  <a:lnTo>
                    <a:pt x="19765" y="7581"/>
                  </a:lnTo>
                  <a:lnTo>
                    <a:pt x="19674" y="7825"/>
                  </a:lnTo>
                  <a:lnTo>
                    <a:pt x="19650" y="8023"/>
                  </a:lnTo>
                  <a:lnTo>
                    <a:pt x="19724" y="8171"/>
                  </a:lnTo>
                  <a:lnTo>
                    <a:pt x="19859" y="8285"/>
                  </a:lnTo>
                  <a:lnTo>
                    <a:pt x="19975" y="8580"/>
                  </a:lnTo>
                  <a:lnTo>
                    <a:pt x="20096" y="8695"/>
                  </a:lnTo>
                  <a:lnTo>
                    <a:pt x="20279" y="8435"/>
                  </a:lnTo>
                  <a:lnTo>
                    <a:pt x="20367" y="8318"/>
                  </a:lnTo>
                  <a:lnTo>
                    <a:pt x="20429" y="8534"/>
                  </a:lnTo>
                  <a:lnTo>
                    <a:pt x="20552" y="8538"/>
                  </a:lnTo>
                  <a:lnTo>
                    <a:pt x="20486" y="8751"/>
                  </a:lnTo>
                  <a:lnTo>
                    <a:pt x="20333" y="8811"/>
                  </a:lnTo>
                  <a:lnTo>
                    <a:pt x="20189" y="8933"/>
                  </a:lnTo>
                  <a:lnTo>
                    <a:pt x="20255" y="9269"/>
                  </a:lnTo>
                  <a:lnTo>
                    <a:pt x="20233" y="9532"/>
                  </a:lnTo>
                  <a:lnTo>
                    <a:pt x="20052" y="9630"/>
                  </a:lnTo>
                  <a:lnTo>
                    <a:pt x="20074" y="9838"/>
                  </a:lnTo>
                  <a:lnTo>
                    <a:pt x="20069" y="10061"/>
                  </a:lnTo>
                  <a:lnTo>
                    <a:pt x="19925" y="10108"/>
                  </a:lnTo>
                  <a:lnTo>
                    <a:pt x="19814" y="9986"/>
                  </a:lnTo>
                  <a:lnTo>
                    <a:pt x="19728" y="9891"/>
                  </a:lnTo>
                  <a:lnTo>
                    <a:pt x="19637" y="10046"/>
                  </a:lnTo>
                  <a:lnTo>
                    <a:pt x="19517" y="9866"/>
                  </a:lnTo>
                  <a:lnTo>
                    <a:pt x="19373" y="9790"/>
                  </a:lnTo>
                  <a:lnTo>
                    <a:pt x="19327" y="10067"/>
                  </a:lnTo>
                  <a:lnTo>
                    <a:pt x="19264" y="10228"/>
                  </a:lnTo>
                  <a:lnTo>
                    <a:pt x="19469" y="10309"/>
                  </a:lnTo>
                  <a:lnTo>
                    <a:pt x="19539" y="10472"/>
                  </a:lnTo>
                  <a:lnTo>
                    <a:pt x="19662" y="10650"/>
                  </a:lnTo>
                  <a:lnTo>
                    <a:pt x="19706" y="10847"/>
                  </a:lnTo>
                  <a:lnTo>
                    <a:pt x="19669" y="11092"/>
                  </a:lnTo>
                  <a:lnTo>
                    <a:pt x="19701" y="11371"/>
                  </a:lnTo>
                  <a:lnTo>
                    <a:pt x="19770" y="11614"/>
                  </a:lnTo>
                  <a:lnTo>
                    <a:pt x="19875" y="11726"/>
                  </a:lnTo>
                  <a:lnTo>
                    <a:pt x="19942" y="11937"/>
                  </a:lnTo>
                  <a:lnTo>
                    <a:pt x="20076" y="12051"/>
                  </a:lnTo>
                  <a:lnTo>
                    <a:pt x="20170" y="11969"/>
                  </a:lnTo>
                  <a:lnTo>
                    <a:pt x="20328" y="11791"/>
                  </a:lnTo>
                  <a:lnTo>
                    <a:pt x="20508" y="11607"/>
                  </a:lnTo>
                  <a:lnTo>
                    <a:pt x="20633" y="11813"/>
                  </a:lnTo>
                  <a:lnTo>
                    <a:pt x="20739" y="12000"/>
                  </a:lnTo>
                  <a:lnTo>
                    <a:pt x="20800" y="12227"/>
                  </a:lnTo>
                  <a:lnTo>
                    <a:pt x="20895" y="12398"/>
                  </a:lnTo>
                  <a:lnTo>
                    <a:pt x="20969" y="12599"/>
                  </a:lnTo>
                  <a:lnTo>
                    <a:pt x="20939" y="12790"/>
                  </a:lnTo>
                  <a:lnTo>
                    <a:pt x="20827" y="12913"/>
                  </a:lnTo>
                  <a:lnTo>
                    <a:pt x="20975" y="13008"/>
                  </a:lnTo>
                  <a:lnTo>
                    <a:pt x="21138" y="13064"/>
                  </a:lnTo>
                  <a:lnTo>
                    <a:pt x="21121" y="13421"/>
                  </a:lnTo>
                  <a:lnTo>
                    <a:pt x="20963" y="13497"/>
                  </a:lnTo>
                  <a:lnTo>
                    <a:pt x="20842" y="13573"/>
                  </a:lnTo>
                  <a:lnTo>
                    <a:pt x="20796" y="13740"/>
                  </a:lnTo>
                  <a:lnTo>
                    <a:pt x="20661" y="13831"/>
                  </a:lnTo>
                  <a:lnTo>
                    <a:pt x="20463" y="13879"/>
                  </a:lnTo>
                  <a:lnTo>
                    <a:pt x="20288" y="13881"/>
                  </a:lnTo>
                  <a:lnTo>
                    <a:pt x="20164" y="13872"/>
                  </a:lnTo>
                  <a:lnTo>
                    <a:pt x="20103" y="14056"/>
                  </a:lnTo>
                  <a:lnTo>
                    <a:pt x="19881" y="14027"/>
                  </a:lnTo>
                  <a:lnTo>
                    <a:pt x="19805" y="14161"/>
                  </a:lnTo>
                  <a:lnTo>
                    <a:pt x="19749" y="14322"/>
                  </a:lnTo>
                  <a:lnTo>
                    <a:pt x="19558" y="14396"/>
                  </a:lnTo>
                  <a:lnTo>
                    <a:pt x="19328" y="14566"/>
                  </a:lnTo>
                  <a:lnTo>
                    <a:pt x="18911" y="14929"/>
                  </a:lnTo>
                  <a:lnTo>
                    <a:pt x="18627" y="15239"/>
                  </a:lnTo>
                  <a:lnTo>
                    <a:pt x="18504" y="15539"/>
                  </a:lnTo>
                  <a:lnTo>
                    <a:pt x="18257" y="15081"/>
                  </a:lnTo>
                  <a:lnTo>
                    <a:pt x="18178" y="14948"/>
                  </a:lnTo>
                  <a:lnTo>
                    <a:pt x="18053" y="14952"/>
                  </a:lnTo>
                  <a:lnTo>
                    <a:pt x="17940" y="14829"/>
                  </a:lnTo>
                  <a:lnTo>
                    <a:pt x="17776" y="14928"/>
                  </a:lnTo>
                  <a:lnTo>
                    <a:pt x="17795" y="15132"/>
                  </a:lnTo>
                  <a:lnTo>
                    <a:pt x="17865" y="15324"/>
                  </a:lnTo>
                  <a:lnTo>
                    <a:pt x="17867" y="15521"/>
                  </a:lnTo>
                  <a:lnTo>
                    <a:pt x="17931" y="15768"/>
                  </a:lnTo>
                  <a:lnTo>
                    <a:pt x="17962" y="15946"/>
                  </a:lnTo>
                  <a:lnTo>
                    <a:pt x="17871" y="16145"/>
                  </a:lnTo>
                  <a:lnTo>
                    <a:pt x="17636" y="16150"/>
                  </a:lnTo>
                  <a:lnTo>
                    <a:pt x="17416" y="16168"/>
                  </a:lnTo>
                  <a:lnTo>
                    <a:pt x="17142" y="16277"/>
                  </a:lnTo>
                  <a:lnTo>
                    <a:pt x="17047" y="16043"/>
                  </a:lnTo>
                  <a:lnTo>
                    <a:pt x="16920" y="15874"/>
                  </a:lnTo>
                  <a:lnTo>
                    <a:pt x="16910" y="15677"/>
                  </a:lnTo>
                  <a:lnTo>
                    <a:pt x="17046" y="15591"/>
                  </a:lnTo>
                  <a:lnTo>
                    <a:pt x="16914" y="15337"/>
                  </a:lnTo>
                  <a:lnTo>
                    <a:pt x="16704" y="14870"/>
                  </a:lnTo>
                  <a:lnTo>
                    <a:pt x="16536" y="14567"/>
                  </a:lnTo>
                  <a:lnTo>
                    <a:pt x="16326" y="14618"/>
                  </a:lnTo>
                  <a:lnTo>
                    <a:pt x="16198" y="14762"/>
                  </a:lnTo>
                  <a:lnTo>
                    <a:pt x="15942" y="14798"/>
                  </a:lnTo>
                  <a:lnTo>
                    <a:pt x="15826" y="14957"/>
                  </a:lnTo>
                  <a:lnTo>
                    <a:pt x="15831" y="15232"/>
                  </a:lnTo>
                  <a:lnTo>
                    <a:pt x="15821" y="15441"/>
                  </a:lnTo>
                  <a:lnTo>
                    <a:pt x="15747" y="15611"/>
                  </a:lnTo>
                  <a:lnTo>
                    <a:pt x="15523" y="15570"/>
                  </a:lnTo>
                  <a:lnTo>
                    <a:pt x="15346" y="15548"/>
                  </a:lnTo>
                  <a:lnTo>
                    <a:pt x="15172" y="15842"/>
                  </a:lnTo>
                  <a:lnTo>
                    <a:pt x="15067" y="15601"/>
                  </a:lnTo>
                  <a:lnTo>
                    <a:pt x="14904" y="15640"/>
                  </a:lnTo>
                  <a:lnTo>
                    <a:pt x="14789" y="15807"/>
                  </a:lnTo>
                  <a:lnTo>
                    <a:pt x="14617" y="15892"/>
                  </a:lnTo>
                  <a:lnTo>
                    <a:pt x="14497" y="16065"/>
                  </a:lnTo>
                  <a:lnTo>
                    <a:pt x="14312" y="16182"/>
                  </a:lnTo>
                  <a:lnTo>
                    <a:pt x="14205" y="16078"/>
                  </a:lnTo>
                  <a:lnTo>
                    <a:pt x="14219" y="15833"/>
                  </a:lnTo>
                  <a:lnTo>
                    <a:pt x="14204" y="15597"/>
                  </a:lnTo>
                  <a:lnTo>
                    <a:pt x="14078" y="15442"/>
                  </a:lnTo>
                  <a:lnTo>
                    <a:pt x="13951" y="15543"/>
                  </a:lnTo>
                  <a:lnTo>
                    <a:pt x="13834" y="15789"/>
                  </a:lnTo>
                  <a:lnTo>
                    <a:pt x="13736" y="16029"/>
                  </a:lnTo>
                  <a:lnTo>
                    <a:pt x="13666" y="16202"/>
                  </a:lnTo>
                  <a:lnTo>
                    <a:pt x="13461" y="16288"/>
                  </a:lnTo>
                  <a:lnTo>
                    <a:pt x="13451" y="16500"/>
                  </a:lnTo>
                  <a:lnTo>
                    <a:pt x="13481" y="16691"/>
                  </a:lnTo>
                  <a:lnTo>
                    <a:pt x="13432" y="16870"/>
                  </a:lnTo>
                  <a:lnTo>
                    <a:pt x="13505" y="17024"/>
                  </a:lnTo>
                  <a:lnTo>
                    <a:pt x="13570" y="17337"/>
                  </a:lnTo>
                  <a:lnTo>
                    <a:pt x="13547" y="17525"/>
                  </a:lnTo>
                  <a:lnTo>
                    <a:pt x="13345" y="17707"/>
                  </a:lnTo>
                  <a:lnTo>
                    <a:pt x="13193" y="17865"/>
                  </a:lnTo>
                  <a:lnTo>
                    <a:pt x="12976" y="17869"/>
                  </a:lnTo>
                  <a:lnTo>
                    <a:pt x="12761" y="17864"/>
                  </a:lnTo>
                  <a:lnTo>
                    <a:pt x="12613" y="18041"/>
                  </a:lnTo>
                  <a:lnTo>
                    <a:pt x="12355" y="18047"/>
                  </a:lnTo>
                  <a:lnTo>
                    <a:pt x="12176" y="18040"/>
                  </a:lnTo>
                  <a:lnTo>
                    <a:pt x="12063" y="18255"/>
                  </a:lnTo>
                  <a:lnTo>
                    <a:pt x="11994" y="18519"/>
                  </a:lnTo>
                  <a:lnTo>
                    <a:pt x="11911" y="18800"/>
                  </a:lnTo>
                  <a:lnTo>
                    <a:pt x="11792" y="18928"/>
                  </a:lnTo>
                  <a:lnTo>
                    <a:pt x="11596" y="18852"/>
                  </a:lnTo>
                  <a:lnTo>
                    <a:pt x="11437" y="19018"/>
                  </a:lnTo>
                  <a:lnTo>
                    <a:pt x="11266" y="19197"/>
                  </a:lnTo>
                  <a:lnTo>
                    <a:pt x="11175" y="19052"/>
                  </a:lnTo>
                  <a:lnTo>
                    <a:pt x="11081" y="18927"/>
                  </a:lnTo>
                  <a:lnTo>
                    <a:pt x="10929" y="19096"/>
                  </a:lnTo>
                  <a:lnTo>
                    <a:pt x="10791" y="19344"/>
                  </a:lnTo>
                  <a:lnTo>
                    <a:pt x="10654" y="19238"/>
                  </a:lnTo>
                  <a:lnTo>
                    <a:pt x="10517" y="19239"/>
                  </a:lnTo>
                  <a:lnTo>
                    <a:pt x="10417" y="19070"/>
                  </a:lnTo>
                  <a:lnTo>
                    <a:pt x="10227" y="19135"/>
                  </a:lnTo>
                  <a:cubicBezTo>
                    <a:pt x="10253" y="19168"/>
                    <a:pt x="10280" y="19202"/>
                    <a:pt x="10306" y="19235"/>
                  </a:cubicBezTo>
                  <a:cubicBezTo>
                    <a:pt x="10333" y="19269"/>
                    <a:pt x="10359" y="19302"/>
                    <a:pt x="10386" y="19336"/>
                  </a:cubicBezTo>
                  <a:lnTo>
                    <a:pt x="10187" y="19381"/>
                  </a:lnTo>
                  <a:lnTo>
                    <a:pt x="10065" y="19591"/>
                  </a:lnTo>
                  <a:lnTo>
                    <a:pt x="9935" y="19795"/>
                  </a:lnTo>
                  <a:lnTo>
                    <a:pt x="9821" y="19945"/>
                  </a:lnTo>
                  <a:lnTo>
                    <a:pt x="9697" y="20076"/>
                  </a:lnTo>
                  <a:lnTo>
                    <a:pt x="9488" y="20339"/>
                  </a:lnTo>
                  <a:lnTo>
                    <a:pt x="9366" y="20574"/>
                  </a:lnTo>
                  <a:lnTo>
                    <a:pt x="9315" y="20755"/>
                  </a:lnTo>
                  <a:lnTo>
                    <a:pt x="9466" y="20991"/>
                  </a:lnTo>
                  <a:lnTo>
                    <a:pt x="9319" y="21054"/>
                  </a:lnTo>
                  <a:lnTo>
                    <a:pt x="9185" y="21018"/>
                  </a:lnTo>
                  <a:lnTo>
                    <a:pt x="9155" y="21213"/>
                  </a:lnTo>
                  <a:lnTo>
                    <a:pt x="9172" y="21399"/>
                  </a:lnTo>
                  <a:lnTo>
                    <a:pt x="8912" y="21429"/>
                  </a:lnTo>
                  <a:lnTo>
                    <a:pt x="8736" y="21436"/>
                  </a:lnTo>
                  <a:lnTo>
                    <a:pt x="8417" y="21317"/>
                  </a:lnTo>
                  <a:lnTo>
                    <a:pt x="8245" y="21199"/>
                  </a:lnTo>
                  <a:lnTo>
                    <a:pt x="8064" y="21101"/>
                  </a:lnTo>
                  <a:lnTo>
                    <a:pt x="7827" y="20964"/>
                  </a:lnTo>
                  <a:lnTo>
                    <a:pt x="7614" y="20858"/>
                  </a:lnTo>
                  <a:lnTo>
                    <a:pt x="7374" y="20790"/>
                  </a:lnTo>
                  <a:lnTo>
                    <a:pt x="7268" y="20561"/>
                  </a:lnTo>
                  <a:lnTo>
                    <a:pt x="7496" y="20077"/>
                  </a:lnTo>
                  <a:lnTo>
                    <a:pt x="7632" y="19801"/>
                  </a:lnTo>
                  <a:lnTo>
                    <a:pt x="7656" y="19575"/>
                  </a:lnTo>
                  <a:lnTo>
                    <a:pt x="7525" y="19453"/>
                  </a:lnTo>
                  <a:lnTo>
                    <a:pt x="7515" y="19275"/>
                  </a:lnTo>
                  <a:lnTo>
                    <a:pt x="7348" y="19258"/>
                  </a:lnTo>
                  <a:lnTo>
                    <a:pt x="7225" y="19361"/>
                  </a:lnTo>
                  <a:lnTo>
                    <a:pt x="7061" y="19516"/>
                  </a:lnTo>
                  <a:lnTo>
                    <a:pt x="6972" y="19641"/>
                  </a:lnTo>
                  <a:lnTo>
                    <a:pt x="6831" y="19816"/>
                  </a:lnTo>
                  <a:lnTo>
                    <a:pt x="6741" y="20013"/>
                  </a:lnTo>
                  <a:lnTo>
                    <a:pt x="6693" y="20227"/>
                  </a:lnTo>
                  <a:lnTo>
                    <a:pt x="6742" y="20439"/>
                  </a:lnTo>
                  <a:lnTo>
                    <a:pt x="6690" y="20649"/>
                  </a:lnTo>
                  <a:lnTo>
                    <a:pt x="6645" y="20919"/>
                  </a:lnTo>
                  <a:lnTo>
                    <a:pt x="6543" y="21211"/>
                  </a:lnTo>
                  <a:lnTo>
                    <a:pt x="6336" y="21350"/>
                  </a:lnTo>
                  <a:lnTo>
                    <a:pt x="5380" y="21583"/>
                  </a:lnTo>
                  <a:lnTo>
                    <a:pt x="5096" y="21600"/>
                  </a:lnTo>
                  <a:lnTo>
                    <a:pt x="4714" y="21127"/>
                  </a:lnTo>
                  <a:lnTo>
                    <a:pt x="4603" y="21030"/>
                  </a:lnTo>
                  <a:lnTo>
                    <a:pt x="4589" y="20686"/>
                  </a:lnTo>
                  <a:lnTo>
                    <a:pt x="4701" y="20495"/>
                  </a:lnTo>
                  <a:lnTo>
                    <a:pt x="4701" y="20241"/>
                  </a:lnTo>
                  <a:lnTo>
                    <a:pt x="5104" y="19933"/>
                  </a:lnTo>
                  <a:lnTo>
                    <a:pt x="5344" y="19571"/>
                  </a:lnTo>
                  <a:lnTo>
                    <a:pt x="5315" y="19411"/>
                  </a:lnTo>
                  <a:lnTo>
                    <a:pt x="5209" y="19225"/>
                  </a:lnTo>
                  <a:lnTo>
                    <a:pt x="5212" y="19039"/>
                  </a:lnTo>
                  <a:lnTo>
                    <a:pt x="5017" y="19037"/>
                  </a:lnTo>
                  <a:lnTo>
                    <a:pt x="4326" y="19508"/>
                  </a:lnTo>
                  <a:lnTo>
                    <a:pt x="3915" y="19263"/>
                  </a:lnTo>
                  <a:lnTo>
                    <a:pt x="3785" y="19344"/>
                  </a:lnTo>
                  <a:lnTo>
                    <a:pt x="3580" y="19275"/>
                  </a:lnTo>
                  <a:lnTo>
                    <a:pt x="3696" y="19708"/>
                  </a:lnTo>
                  <a:lnTo>
                    <a:pt x="3279" y="19942"/>
                  </a:lnTo>
                  <a:lnTo>
                    <a:pt x="3062" y="19805"/>
                  </a:lnTo>
                  <a:lnTo>
                    <a:pt x="2721" y="19381"/>
                  </a:lnTo>
                  <a:lnTo>
                    <a:pt x="2540" y="19405"/>
                  </a:lnTo>
                  <a:lnTo>
                    <a:pt x="2539" y="18970"/>
                  </a:lnTo>
                  <a:lnTo>
                    <a:pt x="2454" y="18831"/>
                  </a:lnTo>
                  <a:lnTo>
                    <a:pt x="2292" y="18845"/>
                  </a:lnTo>
                  <a:lnTo>
                    <a:pt x="2290" y="18601"/>
                  </a:lnTo>
                  <a:lnTo>
                    <a:pt x="2175" y="18669"/>
                  </a:lnTo>
                  <a:lnTo>
                    <a:pt x="2121" y="18403"/>
                  </a:lnTo>
                  <a:lnTo>
                    <a:pt x="1882" y="18224"/>
                  </a:lnTo>
                  <a:lnTo>
                    <a:pt x="1617" y="18133"/>
                  </a:lnTo>
                  <a:lnTo>
                    <a:pt x="1463" y="17924"/>
                  </a:lnTo>
                  <a:lnTo>
                    <a:pt x="2264" y="17120"/>
                  </a:lnTo>
                  <a:lnTo>
                    <a:pt x="2193" y="16975"/>
                  </a:lnTo>
                  <a:lnTo>
                    <a:pt x="2037" y="16783"/>
                  </a:lnTo>
                  <a:lnTo>
                    <a:pt x="1419" y="16730"/>
                  </a:lnTo>
                  <a:lnTo>
                    <a:pt x="996" y="16758"/>
                  </a:lnTo>
                  <a:lnTo>
                    <a:pt x="968" y="16936"/>
                  </a:lnTo>
                  <a:lnTo>
                    <a:pt x="1008" y="17215"/>
                  </a:lnTo>
                  <a:lnTo>
                    <a:pt x="776" y="17151"/>
                  </a:lnTo>
                  <a:lnTo>
                    <a:pt x="595" y="17030"/>
                  </a:lnTo>
                  <a:lnTo>
                    <a:pt x="685" y="16743"/>
                  </a:lnTo>
                  <a:lnTo>
                    <a:pt x="450" y="16274"/>
                  </a:lnTo>
                  <a:lnTo>
                    <a:pt x="86" y="15794"/>
                  </a:lnTo>
                  <a:lnTo>
                    <a:pt x="372" y="15447"/>
                  </a:lnTo>
                  <a:lnTo>
                    <a:pt x="0" y="1389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3" name="Shape 177">
              <a:extLst>
                <a:ext uri="{FF2B5EF4-FFF2-40B4-BE49-F238E27FC236}">
                  <a16:creationId xmlns:a16="http://schemas.microsoft.com/office/drawing/2014/main" id="{B6BEE19B-4BAF-440C-933D-195ED837D460}"/>
                </a:ext>
              </a:extLst>
            </p:cNvPr>
            <p:cNvSpPr/>
            <p:nvPr/>
          </p:nvSpPr>
          <p:spPr>
            <a:xfrm>
              <a:off x="8502663" y="5449651"/>
              <a:ext cx="975023" cy="1473897"/>
            </a:xfrm>
            <a:custGeom>
              <a:avLst/>
              <a:gdLst/>
              <a:ahLst/>
              <a:cxnLst>
                <a:cxn ang="0">
                  <a:pos x="wd2" y="hd2"/>
                </a:cxn>
                <a:cxn ang="5400000">
                  <a:pos x="wd2" y="hd2"/>
                </a:cxn>
                <a:cxn ang="10800000">
                  <a:pos x="wd2" y="hd2"/>
                </a:cxn>
                <a:cxn ang="16200000">
                  <a:pos x="wd2" y="hd2"/>
                </a:cxn>
              </a:cxnLst>
              <a:rect l="0" t="0" r="r" b="b"/>
              <a:pathLst>
                <a:path w="21600" h="21600" extrusionOk="0">
                  <a:moveTo>
                    <a:pt x="0" y="9710"/>
                  </a:moveTo>
                  <a:lnTo>
                    <a:pt x="4740" y="8975"/>
                  </a:lnTo>
                  <a:lnTo>
                    <a:pt x="6871" y="8797"/>
                  </a:lnTo>
                  <a:lnTo>
                    <a:pt x="8384" y="8231"/>
                  </a:lnTo>
                  <a:lnTo>
                    <a:pt x="9844" y="5112"/>
                  </a:lnTo>
                  <a:lnTo>
                    <a:pt x="9221" y="4268"/>
                  </a:lnTo>
                  <a:lnTo>
                    <a:pt x="10159" y="2524"/>
                  </a:lnTo>
                  <a:lnTo>
                    <a:pt x="14465" y="0"/>
                  </a:lnTo>
                  <a:lnTo>
                    <a:pt x="16311" y="115"/>
                  </a:lnTo>
                  <a:lnTo>
                    <a:pt x="16323" y="1029"/>
                  </a:lnTo>
                  <a:lnTo>
                    <a:pt x="17377" y="1565"/>
                  </a:lnTo>
                  <a:lnTo>
                    <a:pt x="17181" y="2689"/>
                  </a:lnTo>
                  <a:lnTo>
                    <a:pt x="14483" y="5581"/>
                  </a:lnTo>
                  <a:lnTo>
                    <a:pt x="14967" y="6465"/>
                  </a:lnTo>
                  <a:lnTo>
                    <a:pt x="19131" y="7375"/>
                  </a:lnTo>
                  <a:lnTo>
                    <a:pt x="21600" y="8160"/>
                  </a:lnTo>
                  <a:lnTo>
                    <a:pt x="19816" y="9033"/>
                  </a:lnTo>
                  <a:lnTo>
                    <a:pt x="18926" y="10237"/>
                  </a:lnTo>
                  <a:lnTo>
                    <a:pt x="18573" y="11443"/>
                  </a:lnTo>
                  <a:lnTo>
                    <a:pt x="18442" y="12327"/>
                  </a:lnTo>
                  <a:lnTo>
                    <a:pt x="15062" y="12175"/>
                  </a:lnTo>
                  <a:lnTo>
                    <a:pt x="14341" y="13444"/>
                  </a:lnTo>
                  <a:lnTo>
                    <a:pt x="14237" y="14359"/>
                  </a:lnTo>
                  <a:lnTo>
                    <a:pt x="13308" y="14922"/>
                  </a:lnTo>
                  <a:lnTo>
                    <a:pt x="13946" y="15618"/>
                  </a:lnTo>
                  <a:lnTo>
                    <a:pt x="13643" y="16338"/>
                  </a:lnTo>
                  <a:lnTo>
                    <a:pt x="15053" y="16543"/>
                  </a:lnTo>
                  <a:lnTo>
                    <a:pt x="16581" y="17393"/>
                  </a:lnTo>
                  <a:lnTo>
                    <a:pt x="16584" y="18064"/>
                  </a:lnTo>
                  <a:lnTo>
                    <a:pt x="15952" y="19484"/>
                  </a:lnTo>
                  <a:lnTo>
                    <a:pt x="14139" y="19514"/>
                  </a:lnTo>
                  <a:lnTo>
                    <a:pt x="13064" y="19716"/>
                  </a:lnTo>
                  <a:lnTo>
                    <a:pt x="13148" y="21600"/>
                  </a:lnTo>
                  <a:lnTo>
                    <a:pt x="11388" y="21577"/>
                  </a:lnTo>
                  <a:lnTo>
                    <a:pt x="9165" y="20711"/>
                  </a:lnTo>
                  <a:lnTo>
                    <a:pt x="8948" y="19968"/>
                  </a:lnTo>
                  <a:lnTo>
                    <a:pt x="5571" y="18155"/>
                  </a:lnTo>
                  <a:lnTo>
                    <a:pt x="6838" y="17057"/>
                  </a:lnTo>
                  <a:lnTo>
                    <a:pt x="6826" y="16134"/>
                  </a:lnTo>
                  <a:lnTo>
                    <a:pt x="5057" y="14655"/>
                  </a:lnTo>
                  <a:lnTo>
                    <a:pt x="5425" y="13882"/>
                  </a:lnTo>
                  <a:lnTo>
                    <a:pt x="6363" y="13437"/>
                  </a:lnTo>
                  <a:lnTo>
                    <a:pt x="4719" y="12372"/>
                  </a:lnTo>
                  <a:lnTo>
                    <a:pt x="2846" y="11333"/>
                  </a:lnTo>
                  <a:lnTo>
                    <a:pt x="1217" y="11330"/>
                  </a:lnTo>
                  <a:lnTo>
                    <a:pt x="2119" y="10379"/>
                  </a:lnTo>
                  <a:lnTo>
                    <a:pt x="0" y="971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4" name="Shape 178">
              <a:extLst>
                <a:ext uri="{FF2B5EF4-FFF2-40B4-BE49-F238E27FC236}">
                  <a16:creationId xmlns:a16="http://schemas.microsoft.com/office/drawing/2014/main" id="{F9BCDD47-0D14-43C2-8959-83AD553F38A8}"/>
                </a:ext>
              </a:extLst>
            </p:cNvPr>
            <p:cNvSpPr/>
            <p:nvPr/>
          </p:nvSpPr>
          <p:spPr>
            <a:xfrm>
              <a:off x="8729901" y="5370641"/>
              <a:ext cx="1739323" cy="2897077"/>
            </a:xfrm>
            <a:custGeom>
              <a:avLst/>
              <a:gdLst/>
              <a:ahLst/>
              <a:cxnLst>
                <a:cxn ang="0">
                  <a:pos x="wd2" y="hd2"/>
                </a:cxn>
                <a:cxn ang="5400000">
                  <a:pos x="wd2" y="hd2"/>
                </a:cxn>
                <a:cxn ang="10800000">
                  <a:pos x="wd2" y="hd2"/>
                </a:cxn>
                <a:cxn ang="16200000">
                  <a:pos x="wd2" y="hd2"/>
                </a:cxn>
              </a:cxnLst>
              <a:rect l="0" t="0" r="r" b="b"/>
              <a:pathLst>
                <a:path w="21600" h="21600" extrusionOk="0">
                  <a:moveTo>
                    <a:pt x="21200" y="83"/>
                  </a:moveTo>
                  <a:lnTo>
                    <a:pt x="20830" y="0"/>
                  </a:lnTo>
                  <a:lnTo>
                    <a:pt x="20084" y="446"/>
                  </a:lnTo>
                  <a:lnTo>
                    <a:pt x="19822" y="840"/>
                  </a:lnTo>
                  <a:lnTo>
                    <a:pt x="19465" y="632"/>
                  </a:lnTo>
                  <a:lnTo>
                    <a:pt x="18809" y="652"/>
                  </a:lnTo>
                  <a:lnTo>
                    <a:pt x="18344" y="322"/>
                  </a:lnTo>
                  <a:lnTo>
                    <a:pt x="17213" y="479"/>
                  </a:lnTo>
                  <a:lnTo>
                    <a:pt x="17834" y="926"/>
                  </a:lnTo>
                  <a:lnTo>
                    <a:pt x="17220" y="942"/>
                  </a:lnTo>
                  <a:lnTo>
                    <a:pt x="16480" y="1575"/>
                  </a:lnTo>
                  <a:lnTo>
                    <a:pt x="15193" y="2429"/>
                  </a:lnTo>
                  <a:lnTo>
                    <a:pt x="14157" y="2947"/>
                  </a:lnTo>
                  <a:lnTo>
                    <a:pt x="13377" y="3899"/>
                  </a:lnTo>
                  <a:lnTo>
                    <a:pt x="14036" y="4365"/>
                  </a:lnTo>
                  <a:lnTo>
                    <a:pt x="13599" y="4433"/>
                  </a:lnTo>
                  <a:lnTo>
                    <a:pt x="13043" y="4289"/>
                  </a:lnTo>
                  <a:lnTo>
                    <a:pt x="12811" y="4772"/>
                  </a:lnTo>
                  <a:lnTo>
                    <a:pt x="12907" y="5149"/>
                  </a:lnTo>
                  <a:lnTo>
                    <a:pt x="11183" y="5204"/>
                  </a:lnTo>
                  <a:lnTo>
                    <a:pt x="8908" y="4692"/>
                  </a:lnTo>
                  <a:lnTo>
                    <a:pt x="8050" y="5088"/>
                  </a:lnTo>
                  <a:lnTo>
                    <a:pt x="7568" y="5882"/>
                  </a:lnTo>
                  <a:lnTo>
                    <a:pt x="7367" y="6654"/>
                  </a:lnTo>
                  <a:lnTo>
                    <a:pt x="7478" y="7267"/>
                  </a:lnTo>
                  <a:lnTo>
                    <a:pt x="12441" y="8946"/>
                  </a:lnTo>
                  <a:lnTo>
                    <a:pt x="12674" y="9858"/>
                  </a:lnTo>
                  <a:lnTo>
                    <a:pt x="12035" y="10268"/>
                  </a:lnTo>
                  <a:lnTo>
                    <a:pt x="12010" y="10814"/>
                  </a:lnTo>
                  <a:lnTo>
                    <a:pt x="12423" y="11282"/>
                  </a:lnTo>
                  <a:lnTo>
                    <a:pt x="12075" y="11599"/>
                  </a:lnTo>
                  <a:lnTo>
                    <a:pt x="11282" y="11824"/>
                  </a:lnTo>
                  <a:lnTo>
                    <a:pt x="9064" y="11730"/>
                  </a:lnTo>
                  <a:lnTo>
                    <a:pt x="8997" y="12135"/>
                  </a:lnTo>
                  <a:lnTo>
                    <a:pt x="9084" y="12487"/>
                  </a:lnTo>
                  <a:lnTo>
                    <a:pt x="8066" y="12752"/>
                  </a:lnTo>
                  <a:lnTo>
                    <a:pt x="6610" y="12716"/>
                  </a:lnTo>
                  <a:lnTo>
                    <a:pt x="6031" y="12311"/>
                  </a:lnTo>
                  <a:lnTo>
                    <a:pt x="4781" y="12228"/>
                  </a:lnTo>
                  <a:lnTo>
                    <a:pt x="4183" y="12444"/>
                  </a:lnTo>
                  <a:lnTo>
                    <a:pt x="4411" y="13089"/>
                  </a:lnTo>
                  <a:lnTo>
                    <a:pt x="3867" y="13402"/>
                  </a:lnTo>
                  <a:lnTo>
                    <a:pt x="3609" y="13904"/>
                  </a:lnTo>
                  <a:lnTo>
                    <a:pt x="4525" y="14118"/>
                  </a:lnTo>
                  <a:lnTo>
                    <a:pt x="5020" y="14291"/>
                  </a:lnTo>
                  <a:lnTo>
                    <a:pt x="4878" y="14529"/>
                  </a:lnTo>
                  <a:lnTo>
                    <a:pt x="4338" y="14440"/>
                  </a:lnTo>
                  <a:lnTo>
                    <a:pt x="4135" y="14833"/>
                  </a:lnTo>
                  <a:lnTo>
                    <a:pt x="3998" y="15528"/>
                  </a:lnTo>
                  <a:lnTo>
                    <a:pt x="4138" y="15851"/>
                  </a:lnTo>
                  <a:lnTo>
                    <a:pt x="4587" y="16271"/>
                  </a:lnTo>
                  <a:lnTo>
                    <a:pt x="4125" y="16440"/>
                  </a:lnTo>
                  <a:lnTo>
                    <a:pt x="2258" y="16144"/>
                  </a:lnTo>
                  <a:lnTo>
                    <a:pt x="1639" y="16472"/>
                  </a:lnTo>
                  <a:lnTo>
                    <a:pt x="1328" y="17108"/>
                  </a:lnTo>
                  <a:lnTo>
                    <a:pt x="1938" y="17338"/>
                  </a:lnTo>
                  <a:lnTo>
                    <a:pt x="1601" y="17896"/>
                  </a:lnTo>
                  <a:lnTo>
                    <a:pt x="1115" y="18031"/>
                  </a:lnTo>
                  <a:lnTo>
                    <a:pt x="211" y="18019"/>
                  </a:lnTo>
                  <a:lnTo>
                    <a:pt x="0" y="18395"/>
                  </a:lnTo>
                  <a:lnTo>
                    <a:pt x="766" y="18773"/>
                  </a:lnTo>
                  <a:lnTo>
                    <a:pt x="1569" y="18520"/>
                  </a:lnTo>
                  <a:lnTo>
                    <a:pt x="2213" y="18416"/>
                  </a:lnTo>
                  <a:lnTo>
                    <a:pt x="2620" y="18625"/>
                  </a:lnTo>
                  <a:lnTo>
                    <a:pt x="3271" y="18931"/>
                  </a:lnTo>
                  <a:lnTo>
                    <a:pt x="4277" y="18759"/>
                  </a:lnTo>
                  <a:lnTo>
                    <a:pt x="5031" y="18714"/>
                  </a:lnTo>
                  <a:lnTo>
                    <a:pt x="5650" y="18809"/>
                  </a:lnTo>
                  <a:lnTo>
                    <a:pt x="6146" y="19276"/>
                  </a:lnTo>
                  <a:lnTo>
                    <a:pt x="6908" y="19811"/>
                  </a:lnTo>
                  <a:lnTo>
                    <a:pt x="7319" y="19454"/>
                  </a:lnTo>
                  <a:lnTo>
                    <a:pt x="7949" y="19592"/>
                  </a:lnTo>
                  <a:lnTo>
                    <a:pt x="8508" y="19848"/>
                  </a:lnTo>
                  <a:lnTo>
                    <a:pt x="9014" y="20147"/>
                  </a:lnTo>
                  <a:lnTo>
                    <a:pt x="9405" y="20316"/>
                  </a:lnTo>
                  <a:lnTo>
                    <a:pt x="10293" y="20285"/>
                  </a:lnTo>
                  <a:lnTo>
                    <a:pt x="10794" y="20080"/>
                  </a:lnTo>
                  <a:lnTo>
                    <a:pt x="11521" y="20211"/>
                  </a:lnTo>
                  <a:lnTo>
                    <a:pt x="12220" y="20414"/>
                  </a:lnTo>
                  <a:lnTo>
                    <a:pt x="12902" y="20622"/>
                  </a:lnTo>
                  <a:lnTo>
                    <a:pt x="13516" y="20872"/>
                  </a:lnTo>
                  <a:lnTo>
                    <a:pt x="14048" y="21126"/>
                  </a:lnTo>
                  <a:lnTo>
                    <a:pt x="14569" y="21322"/>
                  </a:lnTo>
                  <a:lnTo>
                    <a:pt x="14940" y="21572"/>
                  </a:lnTo>
                  <a:lnTo>
                    <a:pt x="15564" y="21579"/>
                  </a:lnTo>
                  <a:lnTo>
                    <a:pt x="16070" y="21600"/>
                  </a:lnTo>
                  <a:lnTo>
                    <a:pt x="16038" y="20929"/>
                  </a:lnTo>
                  <a:lnTo>
                    <a:pt x="16065" y="20258"/>
                  </a:lnTo>
                  <a:lnTo>
                    <a:pt x="15765" y="19786"/>
                  </a:lnTo>
                  <a:lnTo>
                    <a:pt x="15967" y="19477"/>
                  </a:lnTo>
                  <a:lnTo>
                    <a:pt x="16562" y="19326"/>
                  </a:lnTo>
                  <a:lnTo>
                    <a:pt x="17115" y="19337"/>
                  </a:lnTo>
                  <a:lnTo>
                    <a:pt x="17680" y="19376"/>
                  </a:lnTo>
                  <a:lnTo>
                    <a:pt x="17967" y="19215"/>
                  </a:lnTo>
                  <a:lnTo>
                    <a:pt x="18530" y="19018"/>
                  </a:lnTo>
                  <a:lnTo>
                    <a:pt x="18389" y="18684"/>
                  </a:lnTo>
                  <a:lnTo>
                    <a:pt x="17860" y="18409"/>
                  </a:lnTo>
                  <a:lnTo>
                    <a:pt x="17083" y="18458"/>
                  </a:lnTo>
                  <a:lnTo>
                    <a:pt x="16619" y="18381"/>
                  </a:lnTo>
                  <a:lnTo>
                    <a:pt x="16863" y="18088"/>
                  </a:lnTo>
                  <a:lnTo>
                    <a:pt x="16624" y="17881"/>
                  </a:lnTo>
                  <a:lnTo>
                    <a:pt x="16120" y="17871"/>
                  </a:lnTo>
                  <a:lnTo>
                    <a:pt x="15689" y="17769"/>
                  </a:lnTo>
                  <a:lnTo>
                    <a:pt x="15641" y="17567"/>
                  </a:lnTo>
                  <a:lnTo>
                    <a:pt x="16082" y="17410"/>
                  </a:lnTo>
                  <a:lnTo>
                    <a:pt x="16907" y="17519"/>
                  </a:lnTo>
                  <a:lnTo>
                    <a:pt x="17734" y="17494"/>
                  </a:lnTo>
                  <a:lnTo>
                    <a:pt x="18459" y="17574"/>
                  </a:lnTo>
                  <a:lnTo>
                    <a:pt x="19144" y="17549"/>
                  </a:lnTo>
                  <a:lnTo>
                    <a:pt x="19708" y="17372"/>
                  </a:lnTo>
                  <a:lnTo>
                    <a:pt x="20045" y="17808"/>
                  </a:lnTo>
                  <a:lnTo>
                    <a:pt x="20727" y="17792"/>
                  </a:lnTo>
                  <a:lnTo>
                    <a:pt x="21094" y="17599"/>
                  </a:lnTo>
                  <a:lnTo>
                    <a:pt x="21425" y="17362"/>
                  </a:lnTo>
                  <a:lnTo>
                    <a:pt x="21552" y="17059"/>
                  </a:lnTo>
                  <a:lnTo>
                    <a:pt x="21467" y="16615"/>
                  </a:lnTo>
                  <a:lnTo>
                    <a:pt x="21196" y="16366"/>
                  </a:lnTo>
                  <a:lnTo>
                    <a:pt x="20592" y="16007"/>
                  </a:lnTo>
                  <a:lnTo>
                    <a:pt x="20111" y="15727"/>
                  </a:lnTo>
                  <a:lnTo>
                    <a:pt x="20116" y="15350"/>
                  </a:lnTo>
                  <a:lnTo>
                    <a:pt x="19870" y="15112"/>
                  </a:lnTo>
                  <a:lnTo>
                    <a:pt x="19668" y="14895"/>
                  </a:lnTo>
                  <a:lnTo>
                    <a:pt x="19510" y="14743"/>
                  </a:lnTo>
                  <a:lnTo>
                    <a:pt x="19196" y="14682"/>
                  </a:lnTo>
                  <a:lnTo>
                    <a:pt x="19459" y="14376"/>
                  </a:lnTo>
                  <a:lnTo>
                    <a:pt x="19106" y="14193"/>
                  </a:lnTo>
                  <a:lnTo>
                    <a:pt x="18748" y="13783"/>
                  </a:lnTo>
                  <a:lnTo>
                    <a:pt x="18481" y="13373"/>
                  </a:lnTo>
                  <a:lnTo>
                    <a:pt x="18549" y="12877"/>
                  </a:lnTo>
                  <a:lnTo>
                    <a:pt x="18680" y="12465"/>
                  </a:lnTo>
                  <a:lnTo>
                    <a:pt x="19005" y="11928"/>
                  </a:lnTo>
                  <a:lnTo>
                    <a:pt x="19356" y="11447"/>
                  </a:lnTo>
                  <a:lnTo>
                    <a:pt x="19549" y="10887"/>
                  </a:lnTo>
                  <a:lnTo>
                    <a:pt x="19628" y="10455"/>
                  </a:lnTo>
                  <a:lnTo>
                    <a:pt x="19432" y="10055"/>
                  </a:lnTo>
                  <a:lnTo>
                    <a:pt x="19223" y="9705"/>
                  </a:lnTo>
                  <a:lnTo>
                    <a:pt x="19311" y="9118"/>
                  </a:lnTo>
                  <a:lnTo>
                    <a:pt x="19324" y="8883"/>
                  </a:lnTo>
                  <a:lnTo>
                    <a:pt x="19248" y="8601"/>
                  </a:lnTo>
                  <a:lnTo>
                    <a:pt x="19098" y="8330"/>
                  </a:lnTo>
                  <a:lnTo>
                    <a:pt x="18832" y="8129"/>
                  </a:lnTo>
                  <a:lnTo>
                    <a:pt x="18798" y="7724"/>
                  </a:lnTo>
                  <a:lnTo>
                    <a:pt x="18933" y="7453"/>
                  </a:lnTo>
                  <a:lnTo>
                    <a:pt x="19376" y="6924"/>
                  </a:lnTo>
                  <a:lnTo>
                    <a:pt x="19570" y="6638"/>
                  </a:lnTo>
                  <a:lnTo>
                    <a:pt x="19765" y="6295"/>
                  </a:lnTo>
                  <a:lnTo>
                    <a:pt x="19885" y="5898"/>
                  </a:lnTo>
                  <a:lnTo>
                    <a:pt x="20359" y="5706"/>
                  </a:lnTo>
                  <a:lnTo>
                    <a:pt x="20284" y="5410"/>
                  </a:lnTo>
                  <a:lnTo>
                    <a:pt x="19920" y="5072"/>
                  </a:lnTo>
                  <a:lnTo>
                    <a:pt x="19585" y="4858"/>
                  </a:lnTo>
                  <a:lnTo>
                    <a:pt x="19409" y="4441"/>
                  </a:lnTo>
                  <a:lnTo>
                    <a:pt x="19279" y="4090"/>
                  </a:lnTo>
                  <a:lnTo>
                    <a:pt x="19429" y="3734"/>
                  </a:lnTo>
                  <a:lnTo>
                    <a:pt x="19737" y="3443"/>
                  </a:lnTo>
                  <a:lnTo>
                    <a:pt x="20421" y="3099"/>
                  </a:lnTo>
                  <a:lnTo>
                    <a:pt x="20579" y="2852"/>
                  </a:lnTo>
                  <a:lnTo>
                    <a:pt x="20657" y="2587"/>
                  </a:lnTo>
                  <a:lnTo>
                    <a:pt x="20936" y="2186"/>
                  </a:lnTo>
                  <a:lnTo>
                    <a:pt x="21171" y="1896"/>
                  </a:lnTo>
                  <a:lnTo>
                    <a:pt x="21430" y="1461"/>
                  </a:lnTo>
                  <a:lnTo>
                    <a:pt x="21467" y="1262"/>
                  </a:lnTo>
                  <a:lnTo>
                    <a:pt x="21540" y="1037"/>
                  </a:lnTo>
                  <a:lnTo>
                    <a:pt x="21600" y="762"/>
                  </a:lnTo>
                  <a:lnTo>
                    <a:pt x="21395" y="462"/>
                  </a:lnTo>
                  <a:lnTo>
                    <a:pt x="21200" y="8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5" name="Shape 179">
              <a:extLst>
                <a:ext uri="{FF2B5EF4-FFF2-40B4-BE49-F238E27FC236}">
                  <a16:creationId xmlns:a16="http://schemas.microsoft.com/office/drawing/2014/main" id="{4B3FED73-9DA3-4CD9-A222-7EEB1483950B}"/>
                </a:ext>
              </a:extLst>
            </p:cNvPr>
            <p:cNvSpPr/>
            <p:nvPr/>
          </p:nvSpPr>
          <p:spPr>
            <a:xfrm>
              <a:off x="10202500" y="4833569"/>
              <a:ext cx="1243842" cy="2410355"/>
            </a:xfrm>
            <a:custGeom>
              <a:avLst/>
              <a:gdLst/>
              <a:ahLst/>
              <a:cxnLst>
                <a:cxn ang="0">
                  <a:pos x="wd2" y="hd2"/>
                </a:cxn>
                <a:cxn ang="5400000">
                  <a:pos x="wd2" y="hd2"/>
                </a:cxn>
                <a:cxn ang="10800000">
                  <a:pos x="wd2" y="hd2"/>
                </a:cxn>
                <a:cxn ang="16200000">
                  <a:pos x="wd2" y="hd2"/>
                </a:cxn>
              </a:cxnLst>
              <a:rect l="0" t="0" r="r" b="b"/>
              <a:pathLst>
                <a:path w="21600" h="21600" extrusionOk="0">
                  <a:moveTo>
                    <a:pt x="17695" y="0"/>
                  </a:moveTo>
                  <a:lnTo>
                    <a:pt x="18710" y="556"/>
                  </a:lnTo>
                  <a:lnTo>
                    <a:pt x="19569" y="1220"/>
                  </a:lnTo>
                  <a:lnTo>
                    <a:pt x="19906" y="1838"/>
                  </a:lnTo>
                  <a:lnTo>
                    <a:pt x="20674" y="2054"/>
                  </a:lnTo>
                  <a:lnTo>
                    <a:pt x="20609" y="2435"/>
                  </a:lnTo>
                  <a:lnTo>
                    <a:pt x="19046" y="2744"/>
                  </a:lnTo>
                  <a:lnTo>
                    <a:pt x="18103" y="3129"/>
                  </a:lnTo>
                  <a:lnTo>
                    <a:pt x="19022" y="3507"/>
                  </a:lnTo>
                  <a:lnTo>
                    <a:pt x="19720" y="3581"/>
                  </a:lnTo>
                  <a:lnTo>
                    <a:pt x="20304" y="3843"/>
                  </a:lnTo>
                  <a:lnTo>
                    <a:pt x="20628" y="4235"/>
                  </a:lnTo>
                  <a:lnTo>
                    <a:pt x="21049" y="4604"/>
                  </a:lnTo>
                  <a:lnTo>
                    <a:pt x="21600" y="4926"/>
                  </a:lnTo>
                  <a:lnTo>
                    <a:pt x="21186" y="5243"/>
                  </a:lnTo>
                  <a:lnTo>
                    <a:pt x="21095" y="5851"/>
                  </a:lnTo>
                  <a:lnTo>
                    <a:pt x="20709" y="6128"/>
                  </a:lnTo>
                  <a:lnTo>
                    <a:pt x="20071" y="6382"/>
                  </a:lnTo>
                  <a:lnTo>
                    <a:pt x="19464" y="6471"/>
                  </a:lnTo>
                  <a:lnTo>
                    <a:pt x="19215" y="6189"/>
                  </a:lnTo>
                  <a:lnTo>
                    <a:pt x="18480" y="6359"/>
                  </a:lnTo>
                  <a:lnTo>
                    <a:pt x="17889" y="6591"/>
                  </a:lnTo>
                  <a:lnTo>
                    <a:pt x="17615" y="7076"/>
                  </a:lnTo>
                  <a:lnTo>
                    <a:pt x="18076" y="7363"/>
                  </a:lnTo>
                  <a:lnTo>
                    <a:pt x="17634" y="7743"/>
                  </a:lnTo>
                  <a:lnTo>
                    <a:pt x="17194" y="7965"/>
                  </a:lnTo>
                  <a:lnTo>
                    <a:pt x="16900" y="8273"/>
                  </a:lnTo>
                  <a:lnTo>
                    <a:pt x="16761" y="8656"/>
                  </a:lnTo>
                  <a:lnTo>
                    <a:pt x="17159" y="9100"/>
                  </a:lnTo>
                  <a:lnTo>
                    <a:pt x="17738" y="9356"/>
                  </a:lnTo>
                  <a:lnTo>
                    <a:pt x="18096" y="9670"/>
                  </a:lnTo>
                  <a:lnTo>
                    <a:pt x="18645" y="10202"/>
                  </a:lnTo>
                  <a:lnTo>
                    <a:pt x="19683" y="10933"/>
                  </a:lnTo>
                  <a:lnTo>
                    <a:pt x="19706" y="11394"/>
                  </a:lnTo>
                  <a:lnTo>
                    <a:pt x="19555" y="11748"/>
                  </a:lnTo>
                  <a:lnTo>
                    <a:pt x="19178" y="12079"/>
                  </a:lnTo>
                  <a:lnTo>
                    <a:pt x="18827" y="12394"/>
                  </a:lnTo>
                  <a:lnTo>
                    <a:pt x="18541" y="12830"/>
                  </a:lnTo>
                  <a:lnTo>
                    <a:pt x="18324" y="13143"/>
                  </a:lnTo>
                  <a:lnTo>
                    <a:pt x="18024" y="13392"/>
                  </a:lnTo>
                  <a:lnTo>
                    <a:pt x="17657" y="13878"/>
                  </a:lnTo>
                  <a:lnTo>
                    <a:pt x="17103" y="14030"/>
                  </a:lnTo>
                  <a:lnTo>
                    <a:pt x="16628" y="14268"/>
                  </a:lnTo>
                  <a:lnTo>
                    <a:pt x="17335" y="14871"/>
                  </a:lnTo>
                  <a:lnTo>
                    <a:pt x="17915" y="15297"/>
                  </a:lnTo>
                  <a:lnTo>
                    <a:pt x="18275" y="15649"/>
                  </a:lnTo>
                  <a:lnTo>
                    <a:pt x="17989" y="16073"/>
                  </a:lnTo>
                  <a:lnTo>
                    <a:pt x="18187" y="16644"/>
                  </a:lnTo>
                  <a:lnTo>
                    <a:pt x="17989" y="17059"/>
                  </a:lnTo>
                  <a:lnTo>
                    <a:pt x="17773" y="17315"/>
                  </a:lnTo>
                  <a:lnTo>
                    <a:pt x="17731" y="17772"/>
                  </a:lnTo>
                  <a:lnTo>
                    <a:pt x="17296" y="18036"/>
                  </a:lnTo>
                  <a:lnTo>
                    <a:pt x="16726" y="18404"/>
                  </a:lnTo>
                  <a:lnTo>
                    <a:pt x="15756" y="18775"/>
                  </a:lnTo>
                  <a:lnTo>
                    <a:pt x="14652" y="19108"/>
                  </a:lnTo>
                  <a:lnTo>
                    <a:pt x="13242" y="19182"/>
                  </a:lnTo>
                  <a:lnTo>
                    <a:pt x="12178" y="19248"/>
                  </a:lnTo>
                  <a:lnTo>
                    <a:pt x="10844" y="19195"/>
                  </a:lnTo>
                  <a:lnTo>
                    <a:pt x="9947" y="19108"/>
                  </a:lnTo>
                  <a:lnTo>
                    <a:pt x="9577" y="19472"/>
                  </a:lnTo>
                  <a:lnTo>
                    <a:pt x="8587" y="19804"/>
                  </a:lnTo>
                  <a:lnTo>
                    <a:pt x="7934" y="19965"/>
                  </a:lnTo>
                  <a:lnTo>
                    <a:pt x="7180" y="20356"/>
                  </a:lnTo>
                  <a:lnTo>
                    <a:pt x="6111" y="20678"/>
                  </a:lnTo>
                  <a:lnTo>
                    <a:pt x="5011" y="20705"/>
                  </a:lnTo>
                  <a:lnTo>
                    <a:pt x="4199" y="20955"/>
                  </a:lnTo>
                  <a:lnTo>
                    <a:pt x="3310" y="21296"/>
                  </a:lnTo>
                  <a:lnTo>
                    <a:pt x="2329" y="21360"/>
                  </a:lnTo>
                  <a:lnTo>
                    <a:pt x="1106" y="21600"/>
                  </a:lnTo>
                  <a:lnTo>
                    <a:pt x="476" y="21563"/>
                  </a:lnTo>
                  <a:lnTo>
                    <a:pt x="0" y="20948"/>
                  </a:lnTo>
                  <a:lnTo>
                    <a:pt x="297" y="19488"/>
                  </a:lnTo>
                  <a:lnTo>
                    <a:pt x="1346" y="18346"/>
                  </a:lnTo>
                  <a:lnTo>
                    <a:pt x="1579" y="17369"/>
                  </a:lnTo>
                  <a:lnTo>
                    <a:pt x="992" y="16562"/>
                  </a:lnTo>
                  <a:lnTo>
                    <a:pt x="1113" y="15167"/>
                  </a:lnTo>
                  <a:lnTo>
                    <a:pt x="569" y="14623"/>
                  </a:lnTo>
                  <a:lnTo>
                    <a:pt x="457" y="13915"/>
                  </a:lnTo>
                  <a:lnTo>
                    <a:pt x="1565" y="12665"/>
                  </a:lnTo>
                  <a:lnTo>
                    <a:pt x="2034" y="11753"/>
                  </a:lnTo>
                  <a:lnTo>
                    <a:pt x="2753" y="11494"/>
                  </a:lnTo>
                  <a:lnTo>
                    <a:pt x="2123" y="11050"/>
                  </a:lnTo>
                  <a:lnTo>
                    <a:pt x="1444" y="10639"/>
                  </a:lnTo>
                  <a:lnTo>
                    <a:pt x="1118" y="9760"/>
                  </a:lnTo>
                  <a:lnTo>
                    <a:pt x="1553" y="8971"/>
                  </a:lnTo>
                  <a:lnTo>
                    <a:pt x="2794" y="8439"/>
                  </a:lnTo>
                  <a:lnTo>
                    <a:pt x="3263" y="7625"/>
                  </a:lnTo>
                  <a:lnTo>
                    <a:pt x="4115" y="6734"/>
                  </a:lnTo>
                  <a:lnTo>
                    <a:pt x="4345" y="5710"/>
                  </a:lnTo>
                  <a:lnTo>
                    <a:pt x="3868" y="4907"/>
                  </a:lnTo>
                  <a:lnTo>
                    <a:pt x="4952" y="5385"/>
                  </a:lnTo>
                  <a:lnTo>
                    <a:pt x="6893" y="4519"/>
                  </a:lnTo>
                  <a:lnTo>
                    <a:pt x="8014" y="4778"/>
                  </a:lnTo>
                  <a:lnTo>
                    <a:pt x="8661" y="4466"/>
                  </a:lnTo>
                  <a:lnTo>
                    <a:pt x="9529" y="3085"/>
                  </a:lnTo>
                  <a:lnTo>
                    <a:pt x="10129" y="2556"/>
                  </a:lnTo>
                  <a:lnTo>
                    <a:pt x="12916" y="2628"/>
                  </a:lnTo>
                  <a:lnTo>
                    <a:pt x="13611" y="2144"/>
                  </a:lnTo>
                  <a:lnTo>
                    <a:pt x="16378" y="2151"/>
                  </a:lnTo>
                  <a:lnTo>
                    <a:pt x="18183" y="1376"/>
                  </a:lnTo>
                  <a:lnTo>
                    <a:pt x="18278" y="869"/>
                  </a:lnTo>
                  <a:lnTo>
                    <a:pt x="17695"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6" name="Shape 180">
              <a:extLst>
                <a:ext uri="{FF2B5EF4-FFF2-40B4-BE49-F238E27FC236}">
                  <a16:creationId xmlns:a16="http://schemas.microsoft.com/office/drawing/2014/main" id="{39987CC7-4244-4133-94F7-7C11DCEE9F14}"/>
                </a:ext>
              </a:extLst>
            </p:cNvPr>
            <p:cNvSpPr/>
            <p:nvPr/>
          </p:nvSpPr>
          <p:spPr>
            <a:xfrm>
              <a:off x="10229112" y="6550183"/>
              <a:ext cx="1944369" cy="1804850"/>
            </a:xfrm>
            <a:custGeom>
              <a:avLst/>
              <a:gdLst/>
              <a:ahLst/>
              <a:cxnLst>
                <a:cxn ang="0">
                  <a:pos x="wd2" y="hd2"/>
                </a:cxn>
                <a:cxn ang="5400000">
                  <a:pos x="wd2" y="hd2"/>
                </a:cxn>
                <a:cxn ang="10800000">
                  <a:pos x="wd2" y="hd2"/>
                </a:cxn>
                <a:cxn ang="16200000">
                  <a:pos x="wd2" y="hd2"/>
                </a:cxn>
              </a:cxnLst>
              <a:rect l="0" t="0" r="r" b="b"/>
              <a:pathLst>
                <a:path w="21600" h="21600" extrusionOk="0">
                  <a:moveTo>
                    <a:pt x="17212" y="397"/>
                  </a:moveTo>
                  <a:lnTo>
                    <a:pt x="16599" y="836"/>
                  </a:lnTo>
                  <a:lnTo>
                    <a:pt x="16201" y="352"/>
                  </a:lnTo>
                  <a:lnTo>
                    <a:pt x="15791" y="445"/>
                  </a:lnTo>
                  <a:lnTo>
                    <a:pt x="15409" y="1029"/>
                  </a:lnTo>
                  <a:lnTo>
                    <a:pt x="14701" y="706"/>
                  </a:lnTo>
                  <a:lnTo>
                    <a:pt x="13941" y="668"/>
                  </a:lnTo>
                  <a:lnTo>
                    <a:pt x="12866" y="372"/>
                  </a:lnTo>
                  <a:lnTo>
                    <a:pt x="12046" y="80"/>
                  </a:lnTo>
                  <a:lnTo>
                    <a:pt x="11168" y="0"/>
                  </a:lnTo>
                  <a:lnTo>
                    <a:pt x="11048" y="964"/>
                  </a:lnTo>
                  <a:lnTo>
                    <a:pt x="11201" y="1699"/>
                  </a:lnTo>
                  <a:lnTo>
                    <a:pt x="10921" y="2590"/>
                  </a:lnTo>
                  <a:lnTo>
                    <a:pt x="10837" y="3238"/>
                  </a:lnTo>
                  <a:lnTo>
                    <a:pt x="9952" y="4172"/>
                  </a:lnTo>
                  <a:lnTo>
                    <a:pt x="9066" y="4710"/>
                  </a:lnTo>
                  <a:lnTo>
                    <a:pt x="7488" y="4990"/>
                  </a:lnTo>
                  <a:lnTo>
                    <a:pt x="5956" y="4795"/>
                  </a:lnTo>
                  <a:lnTo>
                    <a:pt x="5740" y="5318"/>
                  </a:lnTo>
                  <a:lnTo>
                    <a:pt x="4645" y="5901"/>
                  </a:lnTo>
                  <a:lnTo>
                    <a:pt x="4171" y="6493"/>
                  </a:lnTo>
                  <a:lnTo>
                    <a:pt x="3590" y="6946"/>
                  </a:lnTo>
                  <a:lnTo>
                    <a:pt x="2825" y="6997"/>
                  </a:lnTo>
                  <a:lnTo>
                    <a:pt x="1742" y="7729"/>
                  </a:lnTo>
                  <a:lnTo>
                    <a:pt x="961" y="7864"/>
                  </a:lnTo>
                  <a:lnTo>
                    <a:pt x="0" y="8367"/>
                  </a:lnTo>
                  <a:lnTo>
                    <a:pt x="421" y="8824"/>
                  </a:lnTo>
                  <a:lnTo>
                    <a:pt x="547" y="9096"/>
                  </a:lnTo>
                  <a:lnTo>
                    <a:pt x="254" y="9642"/>
                  </a:lnTo>
                  <a:lnTo>
                    <a:pt x="788" y="9838"/>
                  </a:lnTo>
                  <a:lnTo>
                    <a:pt x="1145" y="10571"/>
                  </a:lnTo>
                  <a:lnTo>
                    <a:pt x="1122" y="11291"/>
                  </a:lnTo>
                  <a:lnTo>
                    <a:pt x="1967" y="11951"/>
                  </a:lnTo>
                  <a:lnTo>
                    <a:pt x="2416" y="12627"/>
                  </a:lnTo>
                  <a:lnTo>
                    <a:pt x="2448" y="13705"/>
                  </a:lnTo>
                  <a:lnTo>
                    <a:pt x="2951" y="14202"/>
                  </a:lnTo>
                  <a:lnTo>
                    <a:pt x="3562" y="15173"/>
                  </a:lnTo>
                  <a:lnTo>
                    <a:pt x="3939" y="16041"/>
                  </a:lnTo>
                  <a:lnTo>
                    <a:pt x="4861" y="16529"/>
                  </a:lnTo>
                  <a:lnTo>
                    <a:pt x="5829" y="17017"/>
                  </a:lnTo>
                  <a:lnTo>
                    <a:pt x="6738" y="17564"/>
                  </a:lnTo>
                  <a:lnTo>
                    <a:pt x="7420" y="17809"/>
                  </a:lnTo>
                  <a:lnTo>
                    <a:pt x="8127" y="17310"/>
                  </a:lnTo>
                  <a:lnTo>
                    <a:pt x="8578" y="17714"/>
                  </a:lnTo>
                  <a:lnTo>
                    <a:pt x="9521" y="17363"/>
                  </a:lnTo>
                  <a:lnTo>
                    <a:pt x="10231" y="17191"/>
                  </a:lnTo>
                  <a:lnTo>
                    <a:pt x="10562" y="17744"/>
                  </a:lnTo>
                  <a:lnTo>
                    <a:pt x="11236" y="17860"/>
                  </a:lnTo>
                  <a:lnTo>
                    <a:pt x="11559" y="17461"/>
                  </a:lnTo>
                  <a:lnTo>
                    <a:pt x="11888" y="17056"/>
                  </a:lnTo>
                  <a:lnTo>
                    <a:pt x="12339" y="17321"/>
                  </a:lnTo>
                  <a:lnTo>
                    <a:pt x="12205" y="17879"/>
                  </a:lnTo>
                  <a:lnTo>
                    <a:pt x="11871" y="18518"/>
                  </a:lnTo>
                  <a:lnTo>
                    <a:pt x="12147" y="19097"/>
                  </a:lnTo>
                  <a:lnTo>
                    <a:pt x="12458" y="19570"/>
                  </a:lnTo>
                  <a:lnTo>
                    <a:pt x="12952" y="19683"/>
                  </a:lnTo>
                  <a:lnTo>
                    <a:pt x="13032" y="20285"/>
                  </a:lnTo>
                  <a:lnTo>
                    <a:pt x="13776" y="19752"/>
                  </a:lnTo>
                  <a:lnTo>
                    <a:pt x="14766" y="20151"/>
                  </a:lnTo>
                  <a:lnTo>
                    <a:pt x="15178" y="19993"/>
                  </a:lnTo>
                  <a:lnTo>
                    <a:pt x="15116" y="20787"/>
                  </a:lnTo>
                  <a:lnTo>
                    <a:pt x="15613" y="21079"/>
                  </a:lnTo>
                  <a:lnTo>
                    <a:pt x="16311" y="21170"/>
                  </a:lnTo>
                  <a:lnTo>
                    <a:pt x="16905" y="21054"/>
                  </a:lnTo>
                  <a:lnTo>
                    <a:pt x="17622" y="20510"/>
                  </a:lnTo>
                  <a:lnTo>
                    <a:pt x="17516" y="21477"/>
                  </a:lnTo>
                  <a:lnTo>
                    <a:pt x="18046" y="21600"/>
                  </a:lnTo>
                  <a:lnTo>
                    <a:pt x="18134" y="20545"/>
                  </a:lnTo>
                  <a:lnTo>
                    <a:pt x="18869" y="19619"/>
                  </a:lnTo>
                  <a:lnTo>
                    <a:pt x="19484" y="19651"/>
                  </a:lnTo>
                  <a:lnTo>
                    <a:pt x="19854" y="19195"/>
                  </a:lnTo>
                  <a:lnTo>
                    <a:pt x="19683" y="18176"/>
                  </a:lnTo>
                  <a:lnTo>
                    <a:pt x="19747" y="17129"/>
                  </a:lnTo>
                  <a:lnTo>
                    <a:pt x="19551" y="16637"/>
                  </a:lnTo>
                  <a:lnTo>
                    <a:pt x="19289" y="16376"/>
                  </a:lnTo>
                  <a:lnTo>
                    <a:pt x="18707" y="16612"/>
                  </a:lnTo>
                  <a:lnTo>
                    <a:pt x="18336" y="17070"/>
                  </a:lnTo>
                  <a:lnTo>
                    <a:pt x="17937" y="16562"/>
                  </a:lnTo>
                  <a:lnTo>
                    <a:pt x="17501" y="16208"/>
                  </a:lnTo>
                  <a:lnTo>
                    <a:pt x="16976" y="16113"/>
                  </a:lnTo>
                  <a:lnTo>
                    <a:pt x="17043" y="15508"/>
                  </a:lnTo>
                  <a:lnTo>
                    <a:pt x="16836" y="15139"/>
                  </a:lnTo>
                  <a:lnTo>
                    <a:pt x="16357" y="14716"/>
                  </a:lnTo>
                  <a:lnTo>
                    <a:pt x="15869" y="14528"/>
                  </a:lnTo>
                  <a:lnTo>
                    <a:pt x="16027" y="14044"/>
                  </a:lnTo>
                  <a:lnTo>
                    <a:pt x="16492" y="14118"/>
                  </a:lnTo>
                  <a:lnTo>
                    <a:pt x="17001" y="14177"/>
                  </a:lnTo>
                  <a:lnTo>
                    <a:pt x="17287" y="13789"/>
                  </a:lnTo>
                  <a:lnTo>
                    <a:pt x="17400" y="13258"/>
                  </a:lnTo>
                  <a:lnTo>
                    <a:pt x="17412" y="12598"/>
                  </a:lnTo>
                  <a:lnTo>
                    <a:pt x="17559" y="12084"/>
                  </a:lnTo>
                  <a:lnTo>
                    <a:pt x="18006" y="12002"/>
                  </a:lnTo>
                  <a:lnTo>
                    <a:pt x="18182" y="11476"/>
                  </a:lnTo>
                  <a:lnTo>
                    <a:pt x="18024" y="10392"/>
                  </a:lnTo>
                  <a:lnTo>
                    <a:pt x="18107" y="9862"/>
                  </a:lnTo>
                  <a:lnTo>
                    <a:pt x="18470" y="9556"/>
                  </a:lnTo>
                  <a:lnTo>
                    <a:pt x="18970" y="9789"/>
                  </a:lnTo>
                  <a:lnTo>
                    <a:pt x="19391" y="10044"/>
                  </a:lnTo>
                  <a:lnTo>
                    <a:pt x="19432" y="10544"/>
                  </a:lnTo>
                  <a:lnTo>
                    <a:pt x="19676" y="11010"/>
                  </a:lnTo>
                  <a:lnTo>
                    <a:pt x="20320" y="10864"/>
                  </a:lnTo>
                  <a:lnTo>
                    <a:pt x="20820" y="10538"/>
                  </a:lnTo>
                  <a:lnTo>
                    <a:pt x="21600" y="10138"/>
                  </a:lnTo>
                  <a:lnTo>
                    <a:pt x="21575" y="9588"/>
                  </a:lnTo>
                  <a:lnTo>
                    <a:pt x="21280" y="9133"/>
                  </a:lnTo>
                  <a:lnTo>
                    <a:pt x="21329" y="8640"/>
                  </a:lnTo>
                  <a:lnTo>
                    <a:pt x="20735" y="8503"/>
                  </a:lnTo>
                  <a:lnTo>
                    <a:pt x="20098" y="8276"/>
                  </a:lnTo>
                  <a:lnTo>
                    <a:pt x="20112" y="7683"/>
                  </a:lnTo>
                  <a:lnTo>
                    <a:pt x="20072" y="7252"/>
                  </a:lnTo>
                  <a:lnTo>
                    <a:pt x="19356" y="7369"/>
                  </a:lnTo>
                  <a:lnTo>
                    <a:pt x="18394" y="7376"/>
                  </a:lnTo>
                  <a:lnTo>
                    <a:pt x="17689" y="7185"/>
                  </a:lnTo>
                  <a:lnTo>
                    <a:pt x="17475" y="6577"/>
                  </a:lnTo>
                  <a:lnTo>
                    <a:pt x="17164" y="6278"/>
                  </a:lnTo>
                  <a:lnTo>
                    <a:pt x="16815" y="6304"/>
                  </a:lnTo>
                  <a:lnTo>
                    <a:pt x="16488" y="5932"/>
                  </a:lnTo>
                  <a:lnTo>
                    <a:pt x="16021" y="5689"/>
                  </a:lnTo>
                  <a:lnTo>
                    <a:pt x="15431" y="5747"/>
                  </a:lnTo>
                  <a:lnTo>
                    <a:pt x="15276" y="5162"/>
                  </a:lnTo>
                  <a:lnTo>
                    <a:pt x="15763" y="4433"/>
                  </a:lnTo>
                  <a:lnTo>
                    <a:pt x="16469" y="3999"/>
                  </a:lnTo>
                  <a:lnTo>
                    <a:pt x="17038" y="3400"/>
                  </a:lnTo>
                  <a:lnTo>
                    <a:pt x="17172" y="2666"/>
                  </a:lnTo>
                  <a:lnTo>
                    <a:pt x="17805" y="2351"/>
                  </a:lnTo>
                  <a:lnTo>
                    <a:pt x="18359" y="1859"/>
                  </a:lnTo>
                  <a:lnTo>
                    <a:pt x="18683" y="1524"/>
                  </a:lnTo>
                  <a:lnTo>
                    <a:pt x="19039" y="1266"/>
                  </a:lnTo>
                  <a:lnTo>
                    <a:pt x="19384" y="729"/>
                  </a:lnTo>
                  <a:lnTo>
                    <a:pt x="18784" y="653"/>
                  </a:lnTo>
                  <a:lnTo>
                    <a:pt x="18088" y="1386"/>
                  </a:lnTo>
                  <a:lnTo>
                    <a:pt x="17512" y="1524"/>
                  </a:lnTo>
                  <a:lnTo>
                    <a:pt x="17059" y="2022"/>
                  </a:lnTo>
                  <a:lnTo>
                    <a:pt x="16797" y="2239"/>
                  </a:lnTo>
                  <a:lnTo>
                    <a:pt x="16829" y="1692"/>
                  </a:lnTo>
                  <a:lnTo>
                    <a:pt x="17306" y="951"/>
                  </a:lnTo>
                  <a:lnTo>
                    <a:pt x="17212" y="397"/>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7" name="Shape 181">
              <a:extLst>
                <a:ext uri="{FF2B5EF4-FFF2-40B4-BE49-F238E27FC236}">
                  <a16:creationId xmlns:a16="http://schemas.microsoft.com/office/drawing/2014/main" id="{70FF49AC-864A-4812-ABA4-D4CC94ACCB43}"/>
                </a:ext>
              </a:extLst>
            </p:cNvPr>
            <p:cNvSpPr/>
            <p:nvPr/>
          </p:nvSpPr>
          <p:spPr>
            <a:xfrm>
              <a:off x="11142558" y="4151453"/>
              <a:ext cx="1790207" cy="2509157"/>
            </a:xfrm>
            <a:custGeom>
              <a:avLst/>
              <a:gdLst/>
              <a:ahLst/>
              <a:cxnLst>
                <a:cxn ang="0">
                  <a:pos x="wd2" y="hd2"/>
                </a:cxn>
                <a:cxn ang="5400000">
                  <a:pos x="wd2" y="hd2"/>
                </a:cxn>
                <a:cxn ang="10800000">
                  <a:pos x="wd2" y="hd2"/>
                </a:cxn>
                <a:cxn ang="16200000">
                  <a:pos x="wd2" y="hd2"/>
                </a:cxn>
              </a:cxnLst>
              <a:rect l="0" t="0" r="r" b="b"/>
              <a:pathLst>
                <a:path w="21600" h="21600" extrusionOk="0">
                  <a:moveTo>
                    <a:pt x="14124" y="12956"/>
                  </a:moveTo>
                  <a:lnTo>
                    <a:pt x="14603" y="13447"/>
                  </a:lnTo>
                  <a:lnTo>
                    <a:pt x="14942" y="13802"/>
                  </a:lnTo>
                  <a:lnTo>
                    <a:pt x="15057" y="14170"/>
                  </a:lnTo>
                  <a:lnTo>
                    <a:pt x="14777" y="14590"/>
                  </a:lnTo>
                  <a:lnTo>
                    <a:pt x="14224" y="14839"/>
                  </a:lnTo>
                  <a:lnTo>
                    <a:pt x="13996" y="15184"/>
                  </a:lnTo>
                  <a:lnTo>
                    <a:pt x="13776" y="15438"/>
                  </a:lnTo>
                  <a:lnTo>
                    <a:pt x="12881" y="15587"/>
                  </a:lnTo>
                  <a:lnTo>
                    <a:pt x="11920" y="15573"/>
                  </a:lnTo>
                  <a:lnTo>
                    <a:pt x="11522" y="15880"/>
                  </a:lnTo>
                  <a:lnTo>
                    <a:pt x="10750" y="16642"/>
                  </a:lnTo>
                  <a:lnTo>
                    <a:pt x="10289" y="16628"/>
                  </a:lnTo>
                  <a:lnTo>
                    <a:pt x="9956" y="16510"/>
                  </a:lnTo>
                  <a:lnTo>
                    <a:pt x="9886" y="16830"/>
                  </a:lnTo>
                  <a:lnTo>
                    <a:pt x="10055" y="17141"/>
                  </a:lnTo>
                  <a:lnTo>
                    <a:pt x="9633" y="17211"/>
                  </a:lnTo>
                  <a:lnTo>
                    <a:pt x="9160" y="17268"/>
                  </a:lnTo>
                  <a:lnTo>
                    <a:pt x="8843" y="17770"/>
                  </a:lnTo>
                  <a:lnTo>
                    <a:pt x="8510" y="18570"/>
                  </a:lnTo>
                  <a:lnTo>
                    <a:pt x="8041" y="18901"/>
                  </a:lnTo>
                  <a:lnTo>
                    <a:pt x="7496" y="19325"/>
                  </a:lnTo>
                  <a:lnTo>
                    <a:pt x="7109" y="19680"/>
                  </a:lnTo>
                  <a:lnTo>
                    <a:pt x="6978" y="20083"/>
                  </a:lnTo>
                  <a:lnTo>
                    <a:pt x="7205" y="20528"/>
                  </a:lnTo>
                  <a:lnTo>
                    <a:pt x="7675" y="20865"/>
                  </a:lnTo>
                  <a:lnTo>
                    <a:pt x="7528" y="21212"/>
                  </a:lnTo>
                  <a:lnTo>
                    <a:pt x="7001" y="21387"/>
                  </a:lnTo>
                  <a:lnTo>
                    <a:pt x="6560" y="21001"/>
                  </a:lnTo>
                  <a:lnTo>
                    <a:pt x="6214" y="21058"/>
                  </a:lnTo>
                  <a:lnTo>
                    <a:pt x="5751" y="21600"/>
                  </a:lnTo>
                  <a:lnTo>
                    <a:pt x="4717" y="21367"/>
                  </a:lnTo>
                  <a:lnTo>
                    <a:pt x="3552" y="21190"/>
                  </a:lnTo>
                  <a:lnTo>
                    <a:pt x="1792" y="20803"/>
                  </a:lnTo>
                  <a:lnTo>
                    <a:pt x="1161" y="20879"/>
                  </a:lnTo>
                  <a:lnTo>
                    <a:pt x="0" y="19546"/>
                  </a:lnTo>
                  <a:lnTo>
                    <a:pt x="531" y="19134"/>
                  </a:lnTo>
                  <a:lnTo>
                    <a:pt x="974" y="18965"/>
                  </a:lnTo>
                  <a:lnTo>
                    <a:pt x="1238" y="18517"/>
                  </a:lnTo>
                  <a:lnTo>
                    <a:pt x="1516" y="17925"/>
                  </a:lnTo>
                  <a:lnTo>
                    <a:pt x="1878" y="17362"/>
                  </a:lnTo>
                  <a:lnTo>
                    <a:pt x="2164" y="16774"/>
                  </a:lnTo>
                  <a:lnTo>
                    <a:pt x="2132" y="16325"/>
                  </a:lnTo>
                  <a:lnTo>
                    <a:pt x="1354" y="15474"/>
                  </a:lnTo>
                  <a:lnTo>
                    <a:pt x="869" y="14891"/>
                  </a:lnTo>
                  <a:lnTo>
                    <a:pt x="441" y="14687"/>
                  </a:lnTo>
                  <a:lnTo>
                    <a:pt x="92" y="14168"/>
                  </a:lnTo>
                  <a:lnTo>
                    <a:pt x="447" y="13425"/>
                  </a:lnTo>
                  <a:lnTo>
                    <a:pt x="1083" y="12975"/>
                  </a:lnTo>
                  <a:lnTo>
                    <a:pt x="708" y="12668"/>
                  </a:lnTo>
                  <a:lnTo>
                    <a:pt x="1005" y="12063"/>
                  </a:lnTo>
                  <a:lnTo>
                    <a:pt x="2116" y="11614"/>
                  </a:lnTo>
                  <a:lnTo>
                    <a:pt x="2389" y="11995"/>
                  </a:lnTo>
                  <a:lnTo>
                    <a:pt x="3085" y="11569"/>
                  </a:lnTo>
                  <a:lnTo>
                    <a:pt x="3307" y="11263"/>
                  </a:lnTo>
                  <a:lnTo>
                    <a:pt x="3362" y="10837"/>
                  </a:lnTo>
                  <a:lnTo>
                    <a:pt x="3295" y="10425"/>
                  </a:lnTo>
                  <a:lnTo>
                    <a:pt x="2628" y="9657"/>
                  </a:lnTo>
                  <a:lnTo>
                    <a:pt x="2148" y="9381"/>
                  </a:lnTo>
                  <a:lnTo>
                    <a:pt x="1639" y="9292"/>
                  </a:lnTo>
                  <a:lnTo>
                    <a:pt x="1008" y="8875"/>
                  </a:lnTo>
                  <a:lnTo>
                    <a:pt x="1870" y="8407"/>
                  </a:lnTo>
                  <a:lnTo>
                    <a:pt x="2920" y="8119"/>
                  </a:lnTo>
                  <a:lnTo>
                    <a:pt x="2775" y="7852"/>
                  </a:lnTo>
                  <a:lnTo>
                    <a:pt x="2432" y="7731"/>
                  </a:lnTo>
                  <a:lnTo>
                    <a:pt x="2067" y="7052"/>
                  </a:lnTo>
                  <a:lnTo>
                    <a:pt x="1673" y="6493"/>
                  </a:lnTo>
                  <a:lnTo>
                    <a:pt x="850" y="5870"/>
                  </a:lnTo>
                  <a:lnTo>
                    <a:pt x="958" y="5175"/>
                  </a:lnTo>
                  <a:lnTo>
                    <a:pt x="937" y="4084"/>
                  </a:lnTo>
                  <a:lnTo>
                    <a:pt x="1766" y="3877"/>
                  </a:lnTo>
                  <a:lnTo>
                    <a:pt x="2859" y="2414"/>
                  </a:lnTo>
                  <a:lnTo>
                    <a:pt x="3685" y="2069"/>
                  </a:lnTo>
                  <a:lnTo>
                    <a:pt x="4388" y="2560"/>
                  </a:lnTo>
                  <a:lnTo>
                    <a:pt x="4366" y="3458"/>
                  </a:lnTo>
                  <a:lnTo>
                    <a:pt x="4542" y="3894"/>
                  </a:lnTo>
                  <a:lnTo>
                    <a:pt x="5151" y="3651"/>
                  </a:lnTo>
                  <a:lnTo>
                    <a:pt x="5714" y="3195"/>
                  </a:lnTo>
                  <a:lnTo>
                    <a:pt x="6428" y="3001"/>
                  </a:lnTo>
                  <a:lnTo>
                    <a:pt x="6921" y="2571"/>
                  </a:lnTo>
                  <a:lnTo>
                    <a:pt x="7807" y="2499"/>
                  </a:lnTo>
                  <a:lnTo>
                    <a:pt x="8062" y="2964"/>
                  </a:lnTo>
                  <a:lnTo>
                    <a:pt x="8683" y="2399"/>
                  </a:lnTo>
                  <a:lnTo>
                    <a:pt x="10393" y="2516"/>
                  </a:lnTo>
                  <a:lnTo>
                    <a:pt x="10534" y="2167"/>
                  </a:lnTo>
                  <a:lnTo>
                    <a:pt x="10498" y="1087"/>
                  </a:lnTo>
                  <a:lnTo>
                    <a:pt x="11066" y="530"/>
                  </a:lnTo>
                  <a:lnTo>
                    <a:pt x="12205" y="570"/>
                  </a:lnTo>
                  <a:lnTo>
                    <a:pt x="12639" y="118"/>
                  </a:lnTo>
                  <a:lnTo>
                    <a:pt x="13799" y="0"/>
                  </a:lnTo>
                  <a:lnTo>
                    <a:pt x="15896" y="2663"/>
                  </a:lnTo>
                  <a:lnTo>
                    <a:pt x="15285" y="2885"/>
                  </a:lnTo>
                  <a:lnTo>
                    <a:pt x="15338" y="3207"/>
                  </a:lnTo>
                  <a:lnTo>
                    <a:pt x="15857" y="3643"/>
                  </a:lnTo>
                  <a:lnTo>
                    <a:pt x="16136" y="4159"/>
                  </a:lnTo>
                  <a:lnTo>
                    <a:pt x="17096" y="3887"/>
                  </a:lnTo>
                  <a:lnTo>
                    <a:pt x="18947" y="3872"/>
                  </a:lnTo>
                  <a:lnTo>
                    <a:pt x="18721" y="4455"/>
                  </a:lnTo>
                  <a:lnTo>
                    <a:pt x="18062" y="4794"/>
                  </a:lnTo>
                  <a:lnTo>
                    <a:pt x="18108" y="5139"/>
                  </a:lnTo>
                  <a:lnTo>
                    <a:pt x="17782" y="5431"/>
                  </a:lnTo>
                  <a:lnTo>
                    <a:pt x="18159" y="5751"/>
                  </a:lnTo>
                  <a:lnTo>
                    <a:pt x="18823" y="6032"/>
                  </a:lnTo>
                  <a:lnTo>
                    <a:pt x="19230" y="6372"/>
                  </a:lnTo>
                  <a:lnTo>
                    <a:pt x="20124" y="6217"/>
                  </a:lnTo>
                  <a:lnTo>
                    <a:pt x="20401" y="6577"/>
                  </a:lnTo>
                  <a:lnTo>
                    <a:pt x="20850" y="7158"/>
                  </a:lnTo>
                  <a:lnTo>
                    <a:pt x="21345" y="7839"/>
                  </a:lnTo>
                  <a:lnTo>
                    <a:pt x="21600" y="8120"/>
                  </a:lnTo>
                  <a:lnTo>
                    <a:pt x="20924" y="8432"/>
                  </a:lnTo>
                  <a:lnTo>
                    <a:pt x="19975" y="8948"/>
                  </a:lnTo>
                  <a:lnTo>
                    <a:pt x="19744" y="9425"/>
                  </a:lnTo>
                  <a:lnTo>
                    <a:pt x="19861" y="9918"/>
                  </a:lnTo>
                  <a:lnTo>
                    <a:pt x="19699" y="10321"/>
                  </a:lnTo>
                  <a:lnTo>
                    <a:pt x="19180" y="10623"/>
                  </a:lnTo>
                  <a:lnTo>
                    <a:pt x="18463" y="10946"/>
                  </a:lnTo>
                  <a:lnTo>
                    <a:pt x="17730" y="11021"/>
                  </a:lnTo>
                  <a:lnTo>
                    <a:pt x="17026" y="11284"/>
                  </a:lnTo>
                  <a:lnTo>
                    <a:pt x="16512" y="11398"/>
                  </a:lnTo>
                  <a:lnTo>
                    <a:pt x="16096" y="10898"/>
                  </a:lnTo>
                  <a:lnTo>
                    <a:pt x="15498" y="10931"/>
                  </a:lnTo>
                  <a:lnTo>
                    <a:pt x="15024" y="10476"/>
                  </a:lnTo>
                  <a:lnTo>
                    <a:pt x="15079" y="9742"/>
                  </a:lnTo>
                  <a:lnTo>
                    <a:pt x="14635" y="9805"/>
                  </a:lnTo>
                  <a:lnTo>
                    <a:pt x="14258" y="9721"/>
                  </a:lnTo>
                  <a:lnTo>
                    <a:pt x="13817" y="9267"/>
                  </a:lnTo>
                  <a:lnTo>
                    <a:pt x="13599" y="8714"/>
                  </a:lnTo>
                  <a:lnTo>
                    <a:pt x="14483" y="8502"/>
                  </a:lnTo>
                  <a:lnTo>
                    <a:pt x="14219" y="8249"/>
                  </a:lnTo>
                  <a:lnTo>
                    <a:pt x="13452" y="7902"/>
                  </a:lnTo>
                  <a:lnTo>
                    <a:pt x="13077" y="7776"/>
                  </a:lnTo>
                  <a:lnTo>
                    <a:pt x="12579" y="7601"/>
                  </a:lnTo>
                  <a:lnTo>
                    <a:pt x="12367" y="7229"/>
                  </a:lnTo>
                  <a:lnTo>
                    <a:pt x="12527" y="6831"/>
                  </a:lnTo>
                  <a:lnTo>
                    <a:pt x="12931" y="6736"/>
                  </a:lnTo>
                  <a:lnTo>
                    <a:pt x="13093" y="6378"/>
                  </a:lnTo>
                  <a:lnTo>
                    <a:pt x="12556" y="6348"/>
                  </a:lnTo>
                  <a:lnTo>
                    <a:pt x="11546" y="6407"/>
                  </a:lnTo>
                  <a:lnTo>
                    <a:pt x="10812" y="5858"/>
                  </a:lnTo>
                  <a:lnTo>
                    <a:pt x="10141" y="5420"/>
                  </a:lnTo>
                  <a:lnTo>
                    <a:pt x="9441" y="5853"/>
                  </a:lnTo>
                  <a:lnTo>
                    <a:pt x="9634" y="6223"/>
                  </a:lnTo>
                  <a:lnTo>
                    <a:pt x="7282" y="7232"/>
                  </a:lnTo>
                  <a:lnTo>
                    <a:pt x="7917" y="7689"/>
                  </a:lnTo>
                  <a:lnTo>
                    <a:pt x="7980" y="8119"/>
                  </a:lnTo>
                  <a:lnTo>
                    <a:pt x="7485" y="8302"/>
                  </a:lnTo>
                  <a:lnTo>
                    <a:pt x="6953" y="8448"/>
                  </a:lnTo>
                  <a:lnTo>
                    <a:pt x="6406" y="8711"/>
                  </a:lnTo>
                  <a:lnTo>
                    <a:pt x="6229" y="8999"/>
                  </a:lnTo>
                  <a:lnTo>
                    <a:pt x="6621" y="9317"/>
                  </a:lnTo>
                  <a:lnTo>
                    <a:pt x="6473" y="9773"/>
                  </a:lnTo>
                  <a:lnTo>
                    <a:pt x="6751" y="10151"/>
                  </a:lnTo>
                  <a:lnTo>
                    <a:pt x="7493" y="10317"/>
                  </a:lnTo>
                  <a:lnTo>
                    <a:pt x="8117" y="10252"/>
                  </a:lnTo>
                  <a:lnTo>
                    <a:pt x="8951" y="10178"/>
                  </a:lnTo>
                  <a:lnTo>
                    <a:pt x="9446" y="10496"/>
                  </a:lnTo>
                  <a:lnTo>
                    <a:pt x="10022" y="10580"/>
                  </a:lnTo>
                  <a:lnTo>
                    <a:pt x="10460" y="10074"/>
                  </a:lnTo>
                  <a:lnTo>
                    <a:pt x="11171" y="10007"/>
                  </a:lnTo>
                  <a:lnTo>
                    <a:pt x="11648" y="9640"/>
                  </a:lnTo>
                  <a:lnTo>
                    <a:pt x="11800" y="9251"/>
                  </a:lnTo>
                  <a:lnTo>
                    <a:pt x="11231" y="9082"/>
                  </a:lnTo>
                  <a:lnTo>
                    <a:pt x="10936" y="8767"/>
                  </a:lnTo>
                  <a:lnTo>
                    <a:pt x="11381" y="8499"/>
                  </a:lnTo>
                  <a:lnTo>
                    <a:pt x="12042" y="8433"/>
                  </a:lnTo>
                  <a:lnTo>
                    <a:pt x="12386" y="8676"/>
                  </a:lnTo>
                  <a:lnTo>
                    <a:pt x="12540" y="9137"/>
                  </a:lnTo>
                  <a:lnTo>
                    <a:pt x="12624" y="9659"/>
                  </a:lnTo>
                  <a:lnTo>
                    <a:pt x="11319" y="10345"/>
                  </a:lnTo>
                  <a:lnTo>
                    <a:pt x="11667" y="11018"/>
                  </a:lnTo>
                  <a:lnTo>
                    <a:pt x="11783" y="11459"/>
                  </a:lnTo>
                  <a:lnTo>
                    <a:pt x="11345" y="11689"/>
                  </a:lnTo>
                  <a:lnTo>
                    <a:pt x="11210" y="12131"/>
                  </a:lnTo>
                  <a:lnTo>
                    <a:pt x="11355" y="12579"/>
                  </a:lnTo>
                  <a:lnTo>
                    <a:pt x="12049" y="12706"/>
                  </a:lnTo>
                  <a:lnTo>
                    <a:pt x="12655" y="13033"/>
                  </a:lnTo>
                  <a:lnTo>
                    <a:pt x="14124" y="1295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8" name="Shape 182">
              <a:extLst>
                <a:ext uri="{FF2B5EF4-FFF2-40B4-BE49-F238E27FC236}">
                  <a16:creationId xmlns:a16="http://schemas.microsoft.com/office/drawing/2014/main" id="{31C7258C-FED2-4105-A26F-DCB9116434CA}"/>
                </a:ext>
              </a:extLst>
            </p:cNvPr>
            <p:cNvSpPr/>
            <p:nvPr/>
          </p:nvSpPr>
          <p:spPr>
            <a:xfrm>
              <a:off x="11653649" y="4766144"/>
              <a:ext cx="594342" cy="618813"/>
            </a:xfrm>
            <a:custGeom>
              <a:avLst/>
              <a:gdLst/>
              <a:ahLst/>
              <a:cxnLst>
                <a:cxn ang="0">
                  <a:pos x="wd2" y="hd2"/>
                </a:cxn>
                <a:cxn ang="5400000">
                  <a:pos x="wd2" y="hd2"/>
                </a:cxn>
                <a:cxn ang="10800000">
                  <a:pos x="wd2" y="hd2"/>
                </a:cxn>
                <a:cxn ang="16200000">
                  <a:pos x="wd2" y="hd2"/>
                </a:cxn>
              </a:cxnLst>
              <a:rect l="0" t="0" r="r" b="b"/>
              <a:pathLst>
                <a:path w="21600" h="21600" extrusionOk="0">
                  <a:moveTo>
                    <a:pt x="21406" y="9796"/>
                  </a:moveTo>
                  <a:lnTo>
                    <a:pt x="17788" y="13454"/>
                  </a:lnTo>
                  <a:lnTo>
                    <a:pt x="16086" y="13600"/>
                  </a:lnTo>
                  <a:lnTo>
                    <a:pt x="15111" y="14362"/>
                  </a:lnTo>
                  <a:lnTo>
                    <a:pt x="17418" y="15630"/>
                  </a:lnTo>
                  <a:lnTo>
                    <a:pt x="17484" y="17546"/>
                  </a:lnTo>
                  <a:lnTo>
                    <a:pt x="15361" y="19436"/>
                  </a:lnTo>
                  <a:lnTo>
                    <a:pt x="13555" y="19781"/>
                  </a:lnTo>
                  <a:lnTo>
                    <a:pt x="12013" y="21587"/>
                  </a:lnTo>
                  <a:lnTo>
                    <a:pt x="9535" y="21600"/>
                  </a:lnTo>
                  <a:lnTo>
                    <a:pt x="8129" y="20379"/>
                  </a:lnTo>
                  <a:lnTo>
                    <a:pt x="4264" y="21015"/>
                  </a:lnTo>
                  <a:lnTo>
                    <a:pt x="1687" y="20383"/>
                  </a:lnTo>
                  <a:lnTo>
                    <a:pt x="273" y="18489"/>
                  </a:lnTo>
                  <a:lnTo>
                    <a:pt x="847" y="16712"/>
                  </a:lnTo>
                  <a:lnTo>
                    <a:pt x="0" y="15259"/>
                  </a:lnTo>
                  <a:lnTo>
                    <a:pt x="389" y="13520"/>
                  </a:lnTo>
                  <a:lnTo>
                    <a:pt x="2242" y="12325"/>
                  </a:lnTo>
                  <a:lnTo>
                    <a:pt x="5148" y="11251"/>
                  </a:lnTo>
                  <a:lnTo>
                    <a:pt x="4880" y="10034"/>
                  </a:lnTo>
                  <a:lnTo>
                    <a:pt x="2767" y="7929"/>
                  </a:lnTo>
                  <a:lnTo>
                    <a:pt x="10148" y="3341"/>
                  </a:lnTo>
                  <a:lnTo>
                    <a:pt x="9462" y="2202"/>
                  </a:lnTo>
                  <a:lnTo>
                    <a:pt x="12071" y="0"/>
                  </a:lnTo>
                  <a:lnTo>
                    <a:pt x="16624" y="4057"/>
                  </a:lnTo>
                  <a:lnTo>
                    <a:pt x="19234" y="3771"/>
                  </a:lnTo>
                  <a:lnTo>
                    <a:pt x="21600" y="4256"/>
                  </a:lnTo>
                  <a:lnTo>
                    <a:pt x="21108" y="6256"/>
                  </a:lnTo>
                  <a:lnTo>
                    <a:pt x="19808" y="6799"/>
                  </a:lnTo>
                  <a:lnTo>
                    <a:pt x="19555" y="8146"/>
                  </a:lnTo>
                  <a:lnTo>
                    <a:pt x="21406" y="979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9" name="Shape 183">
              <a:extLst>
                <a:ext uri="{FF2B5EF4-FFF2-40B4-BE49-F238E27FC236}">
                  <a16:creationId xmlns:a16="http://schemas.microsoft.com/office/drawing/2014/main" id="{8B053A1A-B0B6-44CE-817D-715665A2F625}"/>
                </a:ext>
              </a:extLst>
            </p:cNvPr>
            <p:cNvSpPr/>
            <p:nvPr/>
          </p:nvSpPr>
          <p:spPr>
            <a:xfrm>
              <a:off x="12053045" y="5043997"/>
              <a:ext cx="383323" cy="637213"/>
            </a:xfrm>
            <a:custGeom>
              <a:avLst/>
              <a:gdLst/>
              <a:ahLst/>
              <a:cxnLst>
                <a:cxn ang="0">
                  <a:pos x="wd2" y="hd2"/>
                </a:cxn>
                <a:cxn ang="5400000">
                  <a:pos x="wd2" y="hd2"/>
                </a:cxn>
                <a:cxn ang="10800000">
                  <a:pos x="wd2" y="hd2"/>
                </a:cxn>
                <a:cxn ang="16200000">
                  <a:pos x="wd2" y="hd2"/>
                </a:cxn>
              </a:cxnLst>
              <a:rect l="0" t="0" r="r" b="b"/>
              <a:pathLst>
                <a:path w="21600" h="21600" extrusionOk="0">
                  <a:moveTo>
                    <a:pt x="12465" y="339"/>
                  </a:moveTo>
                  <a:lnTo>
                    <a:pt x="9997" y="0"/>
                  </a:lnTo>
                  <a:lnTo>
                    <a:pt x="4960" y="3287"/>
                  </a:lnTo>
                  <a:lnTo>
                    <a:pt x="6461" y="4652"/>
                  </a:lnTo>
                  <a:lnTo>
                    <a:pt x="7289" y="7437"/>
                  </a:lnTo>
                  <a:lnTo>
                    <a:pt x="992" y="10593"/>
                  </a:lnTo>
                  <a:lnTo>
                    <a:pt x="2299" y="12916"/>
                  </a:lnTo>
                  <a:lnTo>
                    <a:pt x="3155" y="14711"/>
                  </a:lnTo>
                  <a:lnTo>
                    <a:pt x="1238" y="15377"/>
                  </a:lnTo>
                  <a:lnTo>
                    <a:pt x="0" y="16955"/>
                  </a:lnTo>
                  <a:lnTo>
                    <a:pt x="1274" y="19838"/>
                  </a:lnTo>
                  <a:lnTo>
                    <a:pt x="5067" y="20488"/>
                  </a:lnTo>
                  <a:lnTo>
                    <a:pt x="7717" y="21600"/>
                  </a:lnTo>
                  <a:lnTo>
                    <a:pt x="14843" y="21200"/>
                  </a:lnTo>
                  <a:lnTo>
                    <a:pt x="15847" y="17851"/>
                  </a:lnTo>
                  <a:lnTo>
                    <a:pt x="17183" y="15165"/>
                  </a:lnTo>
                  <a:lnTo>
                    <a:pt x="19018" y="13132"/>
                  </a:lnTo>
                  <a:lnTo>
                    <a:pt x="21600" y="12233"/>
                  </a:lnTo>
                  <a:lnTo>
                    <a:pt x="20317" y="11076"/>
                  </a:lnTo>
                  <a:lnTo>
                    <a:pt x="20120" y="7568"/>
                  </a:lnTo>
                  <a:lnTo>
                    <a:pt x="17387" y="7841"/>
                  </a:lnTo>
                  <a:lnTo>
                    <a:pt x="15696" y="7306"/>
                  </a:lnTo>
                  <a:lnTo>
                    <a:pt x="13251" y="4554"/>
                  </a:lnTo>
                  <a:lnTo>
                    <a:pt x="17909" y="3650"/>
                  </a:lnTo>
                  <a:lnTo>
                    <a:pt x="15538" y="1761"/>
                  </a:lnTo>
                  <a:lnTo>
                    <a:pt x="12465" y="33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0" name="Shape 184">
              <a:extLst>
                <a:ext uri="{FF2B5EF4-FFF2-40B4-BE49-F238E27FC236}">
                  <a16:creationId xmlns:a16="http://schemas.microsoft.com/office/drawing/2014/main" id="{B1AAFC07-4AC5-464B-97FD-112A08ABF972}"/>
                </a:ext>
              </a:extLst>
            </p:cNvPr>
            <p:cNvSpPr/>
            <p:nvPr/>
          </p:nvSpPr>
          <p:spPr>
            <a:xfrm>
              <a:off x="11582140" y="5788483"/>
              <a:ext cx="2245852" cy="1403691"/>
            </a:xfrm>
            <a:custGeom>
              <a:avLst/>
              <a:gdLst/>
              <a:ahLst/>
              <a:cxnLst>
                <a:cxn ang="0">
                  <a:pos x="wd2" y="hd2"/>
                </a:cxn>
                <a:cxn ang="5400000">
                  <a:pos x="wd2" y="hd2"/>
                </a:cxn>
                <a:cxn ang="10800000">
                  <a:pos x="wd2" y="hd2"/>
                </a:cxn>
                <a:cxn ang="16200000">
                  <a:pos x="wd2" y="hd2"/>
                </a:cxn>
              </a:cxnLst>
              <a:rect l="0" t="0" r="r" b="b"/>
              <a:pathLst>
                <a:path w="21600" h="21600" extrusionOk="0">
                  <a:moveTo>
                    <a:pt x="8682" y="1634"/>
                  </a:moveTo>
                  <a:lnTo>
                    <a:pt x="8328" y="676"/>
                  </a:lnTo>
                  <a:lnTo>
                    <a:pt x="7752" y="0"/>
                  </a:lnTo>
                  <a:lnTo>
                    <a:pt x="7449" y="706"/>
                  </a:lnTo>
                  <a:lnTo>
                    <a:pt x="7000" y="1149"/>
                  </a:lnTo>
                  <a:lnTo>
                    <a:pt x="6727" y="2183"/>
                  </a:lnTo>
                  <a:lnTo>
                    <a:pt x="6185" y="2471"/>
                  </a:lnTo>
                  <a:lnTo>
                    <a:pt x="5300" y="2404"/>
                  </a:lnTo>
                  <a:lnTo>
                    <a:pt x="4812" y="3237"/>
                  </a:lnTo>
                  <a:lnTo>
                    <a:pt x="4325" y="4384"/>
                  </a:lnTo>
                  <a:lnTo>
                    <a:pt x="3984" y="4294"/>
                  </a:lnTo>
                  <a:lnTo>
                    <a:pt x="3670" y="4017"/>
                  </a:lnTo>
                  <a:lnTo>
                    <a:pt x="3541" y="4887"/>
                  </a:lnTo>
                  <a:lnTo>
                    <a:pt x="3376" y="5457"/>
                  </a:lnTo>
                  <a:lnTo>
                    <a:pt x="2985" y="5520"/>
                  </a:lnTo>
                  <a:lnTo>
                    <a:pt x="2662" y="6591"/>
                  </a:lnTo>
                  <a:lnTo>
                    <a:pt x="2440" y="7913"/>
                  </a:lnTo>
                  <a:lnTo>
                    <a:pt x="1667" y="9068"/>
                  </a:lnTo>
                  <a:lnTo>
                    <a:pt x="1301" y="9854"/>
                  </a:lnTo>
                  <a:lnTo>
                    <a:pt x="1134" y="10816"/>
                  </a:lnTo>
                  <a:lnTo>
                    <a:pt x="1384" y="11677"/>
                  </a:lnTo>
                  <a:lnTo>
                    <a:pt x="1847" y="12470"/>
                  </a:lnTo>
                  <a:lnTo>
                    <a:pt x="1679" y="13093"/>
                  </a:lnTo>
                  <a:lnTo>
                    <a:pt x="1411" y="13786"/>
                  </a:lnTo>
                  <a:lnTo>
                    <a:pt x="1432" y="15005"/>
                  </a:lnTo>
                  <a:lnTo>
                    <a:pt x="2297" y="13901"/>
                  </a:lnTo>
                  <a:lnTo>
                    <a:pt x="2737" y="13838"/>
                  </a:lnTo>
                  <a:lnTo>
                    <a:pt x="3343" y="12772"/>
                  </a:lnTo>
                  <a:lnTo>
                    <a:pt x="3567" y="12843"/>
                  </a:lnTo>
                  <a:lnTo>
                    <a:pt x="3075" y="13689"/>
                  </a:lnTo>
                  <a:lnTo>
                    <a:pt x="2215" y="14677"/>
                  </a:lnTo>
                  <a:lnTo>
                    <a:pt x="1677" y="15052"/>
                  </a:lnTo>
                  <a:lnTo>
                    <a:pt x="1536" y="16089"/>
                  </a:lnTo>
                  <a:lnTo>
                    <a:pt x="931" y="16835"/>
                  </a:lnTo>
                  <a:lnTo>
                    <a:pt x="401" y="17264"/>
                  </a:lnTo>
                  <a:lnTo>
                    <a:pt x="0" y="18268"/>
                  </a:lnTo>
                  <a:lnTo>
                    <a:pt x="219" y="19575"/>
                  </a:lnTo>
                  <a:lnTo>
                    <a:pt x="903" y="19404"/>
                  </a:lnTo>
                  <a:lnTo>
                    <a:pt x="1581" y="20210"/>
                  </a:lnTo>
                  <a:lnTo>
                    <a:pt x="2015" y="20355"/>
                  </a:lnTo>
                  <a:lnTo>
                    <a:pt x="2278" y="21381"/>
                  </a:lnTo>
                  <a:lnTo>
                    <a:pt x="2866" y="21589"/>
                  </a:lnTo>
                  <a:lnTo>
                    <a:pt x="4327" y="21325"/>
                  </a:lnTo>
                  <a:lnTo>
                    <a:pt x="4908" y="20518"/>
                  </a:lnTo>
                  <a:lnTo>
                    <a:pt x="4984" y="19219"/>
                  </a:lnTo>
                  <a:lnTo>
                    <a:pt x="5787" y="18849"/>
                  </a:lnTo>
                  <a:lnTo>
                    <a:pt x="6393" y="19191"/>
                  </a:lnTo>
                  <a:lnTo>
                    <a:pt x="6505" y="20280"/>
                  </a:lnTo>
                  <a:lnTo>
                    <a:pt x="6960" y="20984"/>
                  </a:lnTo>
                  <a:lnTo>
                    <a:pt x="7276" y="21600"/>
                  </a:lnTo>
                  <a:lnTo>
                    <a:pt x="7476" y="20982"/>
                  </a:lnTo>
                  <a:lnTo>
                    <a:pt x="7885" y="20848"/>
                  </a:lnTo>
                  <a:lnTo>
                    <a:pt x="8286" y="21314"/>
                  </a:lnTo>
                  <a:lnTo>
                    <a:pt x="8852" y="20596"/>
                  </a:lnTo>
                  <a:lnTo>
                    <a:pt x="9348" y="19725"/>
                  </a:lnTo>
                  <a:lnTo>
                    <a:pt x="9671" y="20174"/>
                  </a:lnTo>
                  <a:lnTo>
                    <a:pt x="9877" y="20843"/>
                  </a:lnTo>
                  <a:lnTo>
                    <a:pt x="10258" y="21392"/>
                  </a:lnTo>
                  <a:lnTo>
                    <a:pt x="10833" y="20963"/>
                  </a:lnTo>
                  <a:lnTo>
                    <a:pt x="10796" y="19883"/>
                  </a:lnTo>
                  <a:lnTo>
                    <a:pt x="11086" y="19258"/>
                  </a:lnTo>
                  <a:lnTo>
                    <a:pt x="11420" y="19675"/>
                  </a:lnTo>
                  <a:lnTo>
                    <a:pt x="11694" y="19081"/>
                  </a:lnTo>
                  <a:lnTo>
                    <a:pt x="11942" y="17858"/>
                  </a:lnTo>
                  <a:lnTo>
                    <a:pt x="12417" y="17251"/>
                  </a:lnTo>
                  <a:lnTo>
                    <a:pt x="13273" y="16856"/>
                  </a:lnTo>
                  <a:lnTo>
                    <a:pt x="13730" y="15380"/>
                  </a:lnTo>
                  <a:lnTo>
                    <a:pt x="13972" y="14231"/>
                  </a:lnTo>
                  <a:lnTo>
                    <a:pt x="14436" y="13129"/>
                  </a:lnTo>
                  <a:lnTo>
                    <a:pt x="14913" y="12460"/>
                  </a:lnTo>
                  <a:lnTo>
                    <a:pt x="15391" y="11720"/>
                  </a:lnTo>
                  <a:lnTo>
                    <a:pt x="15409" y="11319"/>
                  </a:lnTo>
                  <a:lnTo>
                    <a:pt x="14999" y="11078"/>
                  </a:lnTo>
                  <a:lnTo>
                    <a:pt x="14990" y="10564"/>
                  </a:lnTo>
                  <a:lnTo>
                    <a:pt x="15457" y="10116"/>
                  </a:lnTo>
                  <a:lnTo>
                    <a:pt x="15783" y="11118"/>
                  </a:lnTo>
                  <a:lnTo>
                    <a:pt x="16424" y="10786"/>
                  </a:lnTo>
                  <a:lnTo>
                    <a:pt x="16437" y="10022"/>
                  </a:lnTo>
                  <a:lnTo>
                    <a:pt x="16509" y="9364"/>
                  </a:lnTo>
                  <a:lnTo>
                    <a:pt x="16629" y="8763"/>
                  </a:lnTo>
                  <a:lnTo>
                    <a:pt x="16928" y="9184"/>
                  </a:lnTo>
                  <a:lnTo>
                    <a:pt x="17231" y="8919"/>
                  </a:lnTo>
                  <a:lnTo>
                    <a:pt x="17264" y="8277"/>
                  </a:lnTo>
                  <a:lnTo>
                    <a:pt x="16865" y="8305"/>
                  </a:lnTo>
                  <a:lnTo>
                    <a:pt x="16514" y="8048"/>
                  </a:lnTo>
                  <a:lnTo>
                    <a:pt x="17003" y="7633"/>
                  </a:lnTo>
                  <a:lnTo>
                    <a:pt x="17463" y="7926"/>
                  </a:lnTo>
                  <a:lnTo>
                    <a:pt x="18014" y="7091"/>
                  </a:lnTo>
                  <a:lnTo>
                    <a:pt x="18465" y="6153"/>
                  </a:lnTo>
                  <a:lnTo>
                    <a:pt x="18749" y="6768"/>
                  </a:lnTo>
                  <a:lnTo>
                    <a:pt x="19111" y="6161"/>
                  </a:lnTo>
                  <a:lnTo>
                    <a:pt x="19511" y="5370"/>
                  </a:lnTo>
                  <a:lnTo>
                    <a:pt x="20277" y="5277"/>
                  </a:lnTo>
                  <a:lnTo>
                    <a:pt x="20510" y="5962"/>
                  </a:lnTo>
                  <a:lnTo>
                    <a:pt x="21009" y="5745"/>
                  </a:lnTo>
                  <a:lnTo>
                    <a:pt x="21239" y="5131"/>
                  </a:lnTo>
                  <a:lnTo>
                    <a:pt x="21314" y="4735"/>
                  </a:lnTo>
                  <a:lnTo>
                    <a:pt x="20988" y="4483"/>
                  </a:lnTo>
                  <a:lnTo>
                    <a:pt x="21315" y="3885"/>
                  </a:lnTo>
                  <a:lnTo>
                    <a:pt x="21329" y="3154"/>
                  </a:lnTo>
                  <a:lnTo>
                    <a:pt x="21600" y="2545"/>
                  </a:lnTo>
                  <a:lnTo>
                    <a:pt x="21163" y="2363"/>
                  </a:lnTo>
                  <a:lnTo>
                    <a:pt x="20437" y="2395"/>
                  </a:lnTo>
                  <a:lnTo>
                    <a:pt x="20031" y="2358"/>
                  </a:lnTo>
                  <a:lnTo>
                    <a:pt x="19921" y="1793"/>
                  </a:lnTo>
                  <a:lnTo>
                    <a:pt x="19376" y="2387"/>
                  </a:lnTo>
                  <a:lnTo>
                    <a:pt x="18915" y="2532"/>
                  </a:lnTo>
                  <a:lnTo>
                    <a:pt x="18608" y="2571"/>
                  </a:lnTo>
                  <a:lnTo>
                    <a:pt x="18352" y="2903"/>
                  </a:lnTo>
                  <a:lnTo>
                    <a:pt x="17946" y="2339"/>
                  </a:lnTo>
                  <a:lnTo>
                    <a:pt x="17463" y="2307"/>
                  </a:lnTo>
                  <a:lnTo>
                    <a:pt x="17244" y="1894"/>
                  </a:lnTo>
                  <a:lnTo>
                    <a:pt x="17116" y="1400"/>
                  </a:lnTo>
                  <a:lnTo>
                    <a:pt x="16563" y="1446"/>
                  </a:lnTo>
                  <a:lnTo>
                    <a:pt x="16312" y="1067"/>
                  </a:lnTo>
                  <a:lnTo>
                    <a:pt x="16054" y="913"/>
                  </a:lnTo>
                  <a:lnTo>
                    <a:pt x="15960" y="104"/>
                  </a:lnTo>
                  <a:lnTo>
                    <a:pt x="15777" y="919"/>
                  </a:lnTo>
                  <a:lnTo>
                    <a:pt x="15527" y="1619"/>
                  </a:lnTo>
                  <a:lnTo>
                    <a:pt x="15079" y="2326"/>
                  </a:lnTo>
                  <a:lnTo>
                    <a:pt x="14517" y="3083"/>
                  </a:lnTo>
                  <a:lnTo>
                    <a:pt x="14220" y="3573"/>
                  </a:lnTo>
                  <a:lnTo>
                    <a:pt x="13770" y="4245"/>
                  </a:lnTo>
                  <a:lnTo>
                    <a:pt x="13949" y="5023"/>
                  </a:lnTo>
                  <a:lnTo>
                    <a:pt x="13553" y="5505"/>
                  </a:lnTo>
                  <a:lnTo>
                    <a:pt x="13242" y="5756"/>
                  </a:lnTo>
                  <a:lnTo>
                    <a:pt x="12885" y="5953"/>
                  </a:lnTo>
                  <a:lnTo>
                    <a:pt x="12472" y="5902"/>
                  </a:lnTo>
                  <a:lnTo>
                    <a:pt x="12143" y="5815"/>
                  </a:lnTo>
                  <a:lnTo>
                    <a:pt x="11751" y="5583"/>
                  </a:lnTo>
                  <a:lnTo>
                    <a:pt x="11171" y="5195"/>
                  </a:lnTo>
                  <a:lnTo>
                    <a:pt x="11104" y="4594"/>
                  </a:lnTo>
                  <a:lnTo>
                    <a:pt x="11219" y="4015"/>
                  </a:lnTo>
                  <a:lnTo>
                    <a:pt x="11417" y="3443"/>
                  </a:lnTo>
                  <a:lnTo>
                    <a:pt x="11559" y="2710"/>
                  </a:lnTo>
                  <a:lnTo>
                    <a:pt x="11201" y="2547"/>
                  </a:lnTo>
                  <a:lnTo>
                    <a:pt x="10875" y="2331"/>
                  </a:lnTo>
                  <a:lnTo>
                    <a:pt x="11140" y="1754"/>
                  </a:lnTo>
                  <a:lnTo>
                    <a:pt x="11141" y="919"/>
                  </a:lnTo>
                  <a:lnTo>
                    <a:pt x="10862" y="573"/>
                  </a:lnTo>
                  <a:lnTo>
                    <a:pt x="10605" y="338"/>
                  </a:lnTo>
                  <a:lnTo>
                    <a:pt x="10307" y="1084"/>
                  </a:lnTo>
                  <a:lnTo>
                    <a:pt x="9923" y="1329"/>
                  </a:lnTo>
                  <a:lnTo>
                    <a:pt x="9648" y="865"/>
                  </a:lnTo>
                  <a:lnTo>
                    <a:pt x="9314" y="783"/>
                  </a:lnTo>
                  <a:lnTo>
                    <a:pt x="8682" y="163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1" name="Shape 185">
              <a:extLst>
                <a:ext uri="{FF2B5EF4-FFF2-40B4-BE49-F238E27FC236}">
                  <a16:creationId xmlns:a16="http://schemas.microsoft.com/office/drawing/2014/main" id="{536FBA9F-2FBC-4D35-B4F2-FE0393DD3400}"/>
                </a:ext>
              </a:extLst>
            </p:cNvPr>
            <p:cNvSpPr/>
            <p:nvPr/>
          </p:nvSpPr>
          <p:spPr>
            <a:xfrm>
              <a:off x="12591298" y="3693237"/>
              <a:ext cx="1905947" cy="1822484"/>
            </a:xfrm>
            <a:custGeom>
              <a:avLst/>
              <a:gdLst/>
              <a:ahLst/>
              <a:cxnLst>
                <a:cxn ang="0">
                  <a:pos x="wd2" y="hd2"/>
                </a:cxn>
                <a:cxn ang="5400000">
                  <a:pos x="wd2" y="hd2"/>
                </a:cxn>
                <a:cxn ang="10800000">
                  <a:pos x="wd2" y="hd2"/>
                </a:cxn>
                <a:cxn ang="16200000">
                  <a:pos x="wd2" y="hd2"/>
                </a:cxn>
              </a:cxnLst>
              <a:rect l="0" t="0" r="r" b="b"/>
              <a:pathLst>
                <a:path w="21600" h="21600" extrusionOk="0">
                  <a:moveTo>
                    <a:pt x="13675" y="864"/>
                  </a:moveTo>
                  <a:lnTo>
                    <a:pt x="14031" y="0"/>
                  </a:lnTo>
                  <a:lnTo>
                    <a:pt x="15018" y="588"/>
                  </a:lnTo>
                  <a:lnTo>
                    <a:pt x="16110" y="1174"/>
                  </a:lnTo>
                  <a:lnTo>
                    <a:pt x="16098" y="2037"/>
                  </a:lnTo>
                  <a:lnTo>
                    <a:pt x="16752" y="2405"/>
                  </a:lnTo>
                  <a:lnTo>
                    <a:pt x="16984" y="1577"/>
                  </a:lnTo>
                  <a:lnTo>
                    <a:pt x="17267" y="927"/>
                  </a:lnTo>
                  <a:lnTo>
                    <a:pt x="17841" y="1157"/>
                  </a:lnTo>
                  <a:lnTo>
                    <a:pt x="17633" y="1731"/>
                  </a:lnTo>
                  <a:lnTo>
                    <a:pt x="17712" y="2319"/>
                  </a:lnTo>
                  <a:lnTo>
                    <a:pt x="18340" y="3057"/>
                  </a:lnTo>
                  <a:lnTo>
                    <a:pt x="18841" y="3853"/>
                  </a:lnTo>
                  <a:lnTo>
                    <a:pt x="19133" y="4648"/>
                  </a:lnTo>
                  <a:lnTo>
                    <a:pt x="19721" y="5105"/>
                  </a:lnTo>
                  <a:lnTo>
                    <a:pt x="19602" y="5837"/>
                  </a:lnTo>
                  <a:lnTo>
                    <a:pt x="19942" y="6795"/>
                  </a:lnTo>
                  <a:lnTo>
                    <a:pt x="20325" y="7348"/>
                  </a:lnTo>
                  <a:lnTo>
                    <a:pt x="20873" y="7836"/>
                  </a:lnTo>
                  <a:lnTo>
                    <a:pt x="21459" y="8947"/>
                  </a:lnTo>
                  <a:lnTo>
                    <a:pt x="21152" y="9673"/>
                  </a:lnTo>
                  <a:lnTo>
                    <a:pt x="21600" y="10076"/>
                  </a:lnTo>
                  <a:lnTo>
                    <a:pt x="21394" y="10728"/>
                  </a:lnTo>
                  <a:lnTo>
                    <a:pt x="20692" y="11145"/>
                  </a:lnTo>
                  <a:lnTo>
                    <a:pt x="20062" y="11669"/>
                  </a:lnTo>
                  <a:lnTo>
                    <a:pt x="19666" y="12288"/>
                  </a:lnTo>
                  <a:lnTo>
                    <a:pt x="18740" y="13064"/>
                  </a:lnTo>
                  <a:lnTo>
                    <a:pt x="18034" y="13663"/>
                  </a:lnTo>
                  <a:lnTo>
                    <a:pt x="17435" y="14566"/>
                  </a:lnTo>
                  <a:lnTo>
                    <a:pt x="17153" y="15147"/>
                  </a:lnTo>
                  <a:lnTo>
                    <a:pt x="16699" y="15443"/>
                  </a:lnTo>
                  <a:lnTo>
                    <a:pt x="16028" y="15594"/>
                  </a:lnTo>
                  <a:lnTo>
                    <a:pt x="15541" y="15660"/>
                  </a:lnTo>
                  <a:lnTo>
                    <a:pt x="15059" y="16055"/>
                  </a:lnTo>
                  <a:lnTo>
                    <a:pt x="14522" y="15992"/>
                  </a:lnTo>
                  <a:lnTo>
                    <a:pt x="14247" y="16453"/>
                  </a:lnTo>
                  <a:lnTo>
                    <a:pt x="13521" y="16991"/>
                  </a:lnTo>
                  <a:lnTo>
                    <a:pt x="12896" y="17439"/>
                  </a:lnTo>
                  <a:lnTo>
                    <a:pt x="12444" y="17810"/>
                  </a:lnTo>
                  <a:lnTo>
                    <a:pt x="11927" y="18326"/>
                  </a:lnTo>
                  <a:lnTo>
                    <a:pt x="11498" y="18765"/>
                  </a:lnTo>
                  <a:lnTo>
                    <a:pt x="11035" y="19404"/>
                  </a:lnTo>
                  <a:lnTo>
                    <a:pt x="10692" y="19749"/>
                  </a:lnTo>
                  <a:lnTo>
                    <a:pt x="10376" y="20146"/>
                  </a:lnTo>
                  <a:lnTo>
                    <a:pt x="9944" y="20037"/>
                  </a:lnTo>
                  <a:lnTo>
                    <a:pt x="9652" y="20516"/>
                  </a:lnTo>
                  <a:lnTo>
                    <a:pt x="9093" y="20957"/>
                  </a:lnTo>
                  <a:lnTo>
                    <a:pt x="8619" y="21486"/>
                  </a:lnTo>
                  <a:lnTo>
                    <a:pt x="8196" y="21600"/>
                  </a:lnTo>
                  <a:lnTo>
                    <a:pt x="8152" y="20778"/>
                  </a:lnTo>
                  <a:lnTo>
                    <a:pt x="8262" y="20269"/>
                  </a:lnTo>
                  <a:lnTo>
                    <a:pt x="9235" y="19973"/>
                  </a:lnTo>
                  <a:lnTo>
                    <a:pt x="9886" y="19746"/>
                  </a:lnTo>
                  <a:lnTo>
                    <a:pt x="9815" y="19175"/>
                  </a:lnTo>
                  <a:lnTo>
                    <a:pt x="9560" y="19018"/>
                  </a:lnTo>
                  <a:lnTo>
                    <a:pt x="9996" y="18442"/>
                  </a:lnTo>
                  <a:lnTo>
                    <a:pt x="9505" y="18455"/>
                  </a:lnTo>
                  <a:lnTo>
                    <a:pt x="8995" y="18586"/>
                  </a:lnTo>
                  <a:lnTo>
                    <a:pt x="8496" y="18578"/>
                  </a:lnTo>
                  <a:lnTo>
                    <a:pt x="8426" y="18190"/>
                  </a:lnTo>
                  <a:lnTo>
                    <a:pt x="8864" y="17614"/>
                  </a:lnTo>
                  <a:lnTo>
                    <a:pt x="9252" y="17377"/>
                  </a:lnTo>
                  <a:lnTo>
                    <a:pt x="9138" y="17060"/>
                  </a:lnTo>
                  <a:lnTo>
                    <a:pt x="8743" y="16762"/>
                  </a:lnTo>
                  <a:lnTo>
                    <a:pt x="9021" y="16438"/>
                  </a:lnTo>
                  <a:lnTo>
                    <a:pt x="9558" y="16000"/>
                  </a:lnTo>
                  <a:lnTo>
                    <a:pt x="10037" y="15533"/>
                  </a:lnTo>
                  <a:lnTo>
                    <a:pt x="10486" y="14795"/>
                  </a:lnTo>
                  <a:lnTo>
                    <a:pt x="10717" y="14299"/>
                  </a:lnTo>
                  <a:lnTo>
                    <a:pt x="10970" y="13843"/>
                  </a:lnTo>
                  <a:lnTo>
                    <a:pt x="11083" y="13504"/>
                  </a:lnTo>
                  <a:lnTo>
                    <a:pt x="10867" y="13122"/>
                  </a:lnTo>
                  <a:lnTo>
                    <a:pt x="10609" y="12768"/>
                  </a:lnTo>
                  <a:lnTo>
                    <a:pt x="10232" y="12328"/>
                  </a:lnTo>
                  <a:lnTo>
                    <a:pt x="9880" y="11945"/>
                  </a:lnTo>
                  <a:lnTo>
                    <a:pt x="9753" y="11407"/>
                  </a:lnTo>
                  <a:lnTo>
                    <a:pt x="9268" y="11407"/>
                  </a:lnTo>
                  <a:lnTo>
                    <a:pt x="8942" y="11804"/>
                  </a:lnTo>
                  <a:lnTo>
                    <a:pt x="7870" y="11796"/>
                  </a:lnTo>
                  <a:lnTo>
                    <a:pt x="7169" y="12330"/>
                  </a:lnTo>
                  <a:lnTo>
                    <a:pt x="6796" y="12727"/>
                  </a:lnTo>
                  <a:lnTo>
                    <a:pt x="6655" y="13268"/>
                  </a:lnTo>
                  <a:lnTo>
                    <a:pt x="6253" y="13724"/>
                  </a:lnTo>
                  <a:lnTo>
                    <a:pt x="5987" y="14303"/>
                  </a:lnTo>
                  <a:lnTo>
                    <a:pt x="5698" y="14788"/>
                  </a:lnTo>
                  <a:lnTo>
                    <a:pt x="5290" y="15358"/>
                  </a:lnTo>
                  <a:lnTo>
                    <a:pt x="4576" y="16299"/>
                  </a:lnTo>
                  <a:lnTo>
                    <a:pt x="3620" y="16718"/>
                  </a:lnTo>
                  <a:lnTo>
                    <a:pt x="2393" y="14280"/>
                  </a:lnTo>
                  <a:lnTo>
                    <a:pt x="1493" y="14433"/>
                  </a:lnTo>
                  <a:lnTo>
                    <a:pt x="1095" y="13863"/>
                  </a:lnTo>
                  <a:lnTo>
                    <a:pt x="481" y="13468"/>
                  </a:lnTo>
                  <a:lnTo>
                    <a:pt x="0" y="12971"/>
                  </a:lnTo>
                  <a:lnTo>
                    <a:pt x="447" y="12466"/>
                  </a:lnTo>
                  <a:lnTo>
                    <a:pt x="498" y="11816"/>
                  </a:lnTo>
                  <a:lnTo>
                    <a:pt x="1045" y="11430"/>
                  </a:lnTo>
                  <a:lnTo>
                    <a:pt x="1344" y="10543"/>
                  </a:lnTo>
                  <a:lnTo>
                    <a:pt x="1614" y="10127"/>
                  </a:lnTo>
                  <a:lnTo>
                    <a:pt x="1286" y="8908"/>
                  </a:lnTo>
                  <a:lnTo>
                    <a:pt x="1285" y="8223"/>
                  </a:lnTo>
                  <a:lnTo>
                    <a:pt x="992" y="7644"/>
                  </a:lnTo>
                  <a:lnTo>
                    <a:pt x="924" y="6717"/>
                  </a:lnTo>
                  <a:lnTo>
                    <a:pt x="1828" y="6318"/>
                  </a:lnTo>
                  <a:lnTo>
                    <a:pt x="2243" y="6819"/>
                  </a:lnTo>
                  <a:lnTo>
                    <a:pt x="2862" y="6769"/>
                  </a:lnTo>
                  <a:lnTo>
                    <a:pt x="3830" y="8556"/>
                  </a:lnTo>
                  <a:lnTo>
                    <a:pt x="4174" y="7757"/>
                  </a:lnTo>
                  <a:lnTo>
                    <a:pt x="5580" y="6399"/>
                  </a:lnTo>
                  <a:lnTo>
                    <a:pt x="7326" y="5115"/>
                  </a:lnTo>
                  <a:lnTo>
                    <a:pt x="8521" y="4656"/>
                  </a:lnTo>
                  <a:lnTo>
                    <a:pt x="8987" y="3643"/>
                  </a:lnTo>
                  <a:lnTo>
                    <a:pt x="9849" y="3774"/>
                  </a:lnTo>
                  <a:lnTo>
                    <a:pt x="10152" y="3084"/>
                  </a:lnTo>
                  <a:lnTo>
                    <a:pt x="11204" y="3261"/>
                  </a:lnTo>
                  <a:lnTo>
                    <a:pt x="12519" y="2845"/>
                  </a:lnTo>
                  <a:lnTo>
                    <a:pt x="12690" y="2183"/>
                  </a:lnTo>
                  <a:lnTo>
                    <a:pt x="13735" y="1733"/>
                  </a:lnTo>
                  <a:lnTo>
                    <a:pt x="13675" y="86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2" name="Shape 186">
              <a:extLst>
                <a:ext uri="{FF2B5EF4-FFF2-40B4-BE49-F238E27FC236}">
                  <a16:creationId xmlns:a16="http://schemas.microsoft.com/office/drawing/2014/main" id="{431655B8-0B23-4A37-9489-BEA1EA8F378D}"/>
                </a:ext>
              </a:extLst>
            </p:cNvPr>
            <p:cNvSpPr/>
            <p:nvPr/>
          </p:nvSpPr>
          <p:spPr>
            <a:xfrm>
              <a:off x="3989994" y="5112336"/>
              <a:ext cx="4149758" cy="2955104"/>
            </a:xfrm>
            <a:custGeom>
              <a:avLst/>
              <a:gdLst/>
              <a:ahLst/>
              <a:cxnLst>
                <a:cxn ang="0">
                  <a:pos x="wd2" y="hd2"/>
                </a:cxn>
                <a:cxn ang="5400000">
                  <a:pos x="wd2" y="hd2"/>
                </a:cxn>
                <a:cxn ang="10800000">
                  <a:pos x="wd2" y="hd2"/>
                </a:cxn>
                <a:cxn ang="16200000">
                  <a:pos x="wd2" y="hd2"/>
                </a:cxn>
              </a:cxnLst>
              <a:rect l="0" t="0" r="r" b="b"/>
              <a:pathLst>
                <a:path w="21600" h="21600" extrusionOk="0">
                  <a:moveTo>
                    <a:pt x="12214" y="15808"/>
                  </a:moveTo>
                  <a:lnTo>
                    <a:pt x="12135" y="16141"/>
                  </a:lnTo>
                  <a:lnTo>
                    <a:pt x="12451" y="16559"/>
                  </a:lnTo>
                  <a:lnTo>
                    <a:pt x="12668" y="16838"/>
                  </a:lnTo>
                  <a:lnTo>
                    <a:pt x="12443" y="17072"/>
                  </a:lnTo>
                  <a:lnTo>
                    <a:pt x="12244" y="17437"/>
                  </a:lnTo>
                  <a:lnTo>
                    <a:pt x="11996" y="17952"/>
                  </a:lnTo>
                  <a:lnTo>
                    <a:pt x="11869" y="18385"/>
                  </a:lnTo>
                  <a:lnTo>
                    <a:pt x="12021" y="18737"/>
                  </a:lnTo>
                  <a:lnTo>
                    <a:pt x="12429" y="19187"/>
                  </a:lnTo>
                  <a:lnTo>
                    <a:pt x="11975" y="19306"/>
                  </a:lnTo>
                  <a:lnTo>
                    <a:pt x="11497" y="20250"/>
                  </a:lnTo>
                  <a:lnTo>
                    <a:pt x="11052" y="20473"/>
                  </a:lnTo>
                  <a:lnTo>
                    <a:pt x="10770" y="20352"/>
                  </a:lnTo>
                  <a:lnTo>
                    <a:pt x="10742" y="21338"/>
                  </a:lnTo>
                  <a:lnTo>
                    <a:pt x="10445" y="21234"/>
                  </a:lnTo>
                  <a:lnTo>
                    <a:pt x="9929" y="20471"/>
                  </a:lnTo>
                  <a:lnTo>
                    <a:pt x="9828" y="20644"/>
                  </a:lnTo>
                  <a:lnTo>
                    <a:pt x="9896" y="21116"/>
                  </a:lnTo>
                  <a:lnTo>
                    <a:pt x="9756" y="21600"/>
                  </a:lnTo>
                  <a:lnTo>
                    <a:pt x="9458" y="20966"/>
                  </a:lnTo>
                  <a:lnTo>
                    <a:pt x="8530" y="20784"/>
                  </a:lnTo>
                  <a:lnTo>
                    <a:pt x="8319" y="20120"/>
                  </a:lnTo>
                  <a:lnTo>
                    <a:pt x="8578" y="19658"/>
                  </a:lnTo>
                  <a:lnTo>
                    <a:pt x="8342" y="19289"/>
                  </a:lnTo>
                  <a:lnTo>
                    <a:pt x="7902" y="19083"/>
                  </a:lnTo>
                  <a:lnTo>
                    <a:pt x="7685" y="18392"/>
                  </a:lnTo>
                  <a:lnTo>
                    <a:pt x="7390" y="18005"/>
                  </a:lnTo>
                  <a:lnTo>
                    <a:pt x="6641" y="18343"/>
                  </a:lnTo>
                  <a:lnTo>
                    <a:pt x="6091" y="18097"/>
                  </a:lnTo>
                  <a:lnTo>
                    <a:pt x="5875" y="17830"/>
                  </a:lnTo>
                  <a:lnTo>
                    <a:pt x="5659" y="18114"/>
                  </a:lnTo>
                  <a:lnTo>
                    <a:pt x="5259" y="17463"/>
                  </a:lnTo>
                  <a:lnTo>
                    <a:pt x="4921" y="17441"/>
                  </a:lnTo>
                  <a:lnTo>
                    <a:pt x="4667" y="17089"/>
                  </a:lnTo>
                  <a:lnTo>
                    <a:pt x="3875" y="16811"/>
                  </a:lnTo>
                  <a:lnTo>
                    <a:pt x="3181" y="16376"/>
                  </a:lnTo>
                  <a:lnTo>
                    <a:pt x="2780" y="15865"/>
                  </a:lnTo>
                  <a:lnTo>
                    <a:pt x="2499" y="15401"/>
                  </a:lnTo>
                  <a:lnTo>
                    <a:pt x="2419" y="14847"/>
                  </a:lnTo>
                  <a:lnTo>
                    <a:pt x="2243" y="14834"/>
                  </a:lnTo>
                  <a:lnTo>
                    <a:pt x="1863" y="15128"/>
                  </a:lnTo>
                  <a:lnTo>
                    <a:pt x="1380" y="15066"/>
                  </a:lnTo>
                  <a:lnTo>
                    <a:pt x="809" y="14496"/>
                  </a:lnTo>
                  <a:lnTo>
                    <a:pt x="474" y="13248"/>
                  </a:lnTo>
                  <a:lnTo>
                    <a:pt x="124" y="12734"/>
                  </a:lnTo>
                  <a:lnTo>
                    <a:pt x="0" y="12122"/>
                  </a:lnTo>
                  <a:lnTo>
                    <a:pt x="375" y="11645"/>
                  </a:lnTo>
                  <a:lnTo>
                    <a:pt x="458" y="10857"/>
                  </a:lnTo>
                  <a:lnTo>
                    <a:pt x="311" y="10508"/>
                  </a:lnTo>
                  <a:lnTo>
                    <a:pt x="612" y="10155"/>
                  </a:lnTo>
                  <a:lnTo>
                    <a:pt x="460" y="10057"/>
                  </a:lnTo>
                  <a:lnTo>
                    <a:pt x="205" y="10166"/>
                  </a:lnTo>
                  <a:lnTo>
                    <a:pt x="312" y="9513"/>
                  </a:lnTo>
                  <a:lnTo>
                    <a:pt x="237" y="9004"/>
                  </a:lnTo>
                  <a:lnTo>
                    <a:pt x="345" y="8505"/>
                  </a:lnTo>
                  <a:lnTo>
                    <a:pt x="702" y="8272"/>
                  </a:lnTo>
                  <a:lnTo>
                    <a:pt x="867" y="7931"/>
                  </a:lnTo>
                  <a:lnTo>
                    <a:pt x="949" y="7537"/>
                  </a:lnTo>
                  <a:lnTo>
                    <a:pt x="434" y="7300"/>
                  </a:lnTo>
                  <a:lnTo>
                    <a:pt x="430" y="6657"/>
                  </a:lnTo>
                  <a:lnTo>
                    <a:pt x="1018" y="6561"/>
                  </a:lnTo>
                  <a:lnTo>
                    <a:pt x="1352" y="6778"/>
                  </a:lnTo>
                  <a:lnTo>
                    <a:pt x="1578" y="6678"/>
                  </a:lnTo>
                  <a:lnTo>
                    <a:pt x="1753" y="6429"/>
                  </a:lnTo>
                  <a:lnTo>
                    <a:pt x="2789" y="7094"/>
                  </a:lnTo>
                  <a:lnTo>
                    <a:pt x="3178" y="7193"/>
                  </a:lnTo>
                  <a:lnTo>
                    <a:pt x="3230" y="6871"/>
                  </a:lnTo>
                  <a:lnTo>
                    <a:pt x="3172" y="6405"/>
                  </a:lnTo>
                  <a:lnTo>
                    <a:pt x="2877" y="6184"/>
                  </a:lnTo>
                  <a:lnTo>
                    <a:pt x="2591" y="5704"/>
                  </a:lnTo>
                  <a:lnTo>
                    <a:pt x="2861" y="5214"/>
                  </a:lnTo>
                  <a:lnTo>
                    <a:pt x="3845" y="5049"/>
                  </a:lnTo>
                  <a:lnTo>
                    <a:pt x="3807" y="4755"/>
                  </a:lnTo>
                  <a:lnTo>
                    <a:pt x="3547" y="4434"/>
                  </a:lnTo>
                  <a:lnTo>
                    <a:pt x="3631" y="4022"/>
                  </a:lnTo>
                  <a:lnTo>
                    <a:pt x="3511" y="3655"/>
                  </a:lnTo>
                  <a:lnTo>
                    <a:pt x="2789" y="2778"/>
                  </a:lnTo>
                  <a:lnTo>
                    <a:pt x="2885" y="1450"/>
                  </a:lnTo>
                  <a:lnTo>
                    <a:pt x="2608" y="1341"/>
                  </a:lnTo>
                  <a:lnTo>
                    <a:pt x="2628" y="727"/>
                  </a:lnTo>
                  <a:lnTo>
                    <a:pt x="3284" y="367"/>
                  </a:lnTo>
                  <a:lnTo>
                    <a:pt x="4650" y="74"/>
                  </a:lnTo>
                  <a:lnTo>
                    <a:pt x="5520" y="0"/>
                  </a:lnTo>
                  <a:lnTo>
                    <a:pt x="6691" y="414"/>
                  </a:lnTo>
                  <a:lnTo>
                    <a:pt x="7334" y="752"/>
                  </a:lnTo>
                  <a:lnTo>
                    <a:pt x="7290" y="1153"/>
                  </a:lnTo>
                  <a:lnTo>
                    <a:pt x="7459" y="1464"/>
                  </a:lnTo>
                  <a:lnTo>
                    <a:pt x="7955" y="1402"/>
                  </a:lnTo>
                  <a:lnTo>
                    <a:pt x="8346" y="1555"/>
                  </a:lnTo>
                  <a:lnTo>
                    <a:pt x="8189" y="1871"/>
                  </a:lnTo>
                  <a:lnTo>
                    <a:pt x="8414" y="1948"/>
                  </a:lnTo>
                  <a:lnTo>
                    <a:pt x="8709" y="1705"/>
                  </a:lnTo>
                  <a:lnTo>
                    <a:pt x="9130" y="2275"/>
                  </a:lnTo>
                  <a:lnTo>
                    <a:pt x="9056" y="2748"/>
                  </a:lnTo>
                  <a:lnTo>
                    <a:pt x="9279" y="3061"/>
                  </a:lnTo>
                  <a:lnTo>
                    <a:pt x="9688" y="2860"/>
                  </a:lnTo>
                  <a:lnTo>
                    <a:pt x="10093" y="3001"/>
                  </a:lnTo>
                  <a:lnTo>
                    <a:pt x="10964" y="3495"/>
                  </a:lnTo>
                  <a:lnTo>
                    <a:pt x="11360" y="3256"/>
                  </a:lnTo>
                  <a:lnTo>
                    <a:pt x="11786" y="3764"/>
                  </a:lnTo>
                  <a:lnTo>
                    <a:pt x="12086" y="3726"/>
                  </a:lnTo>
                  <a:lnTo>
                    <a:pt x="12347" y="3596"/>
                  </a:lnTo>
                  <a:lnTo>
                    <a:pt x="12472" y="2725"/>
                  </a:lnTo>
                  <a:lnTo>
                    <a:pt x="12748" y="2691"/>
                  </a:lnTo>
                  <a:lnTo>
                    <a:pt x="12854" y="1815"/>
                  </a:lnTo>
                  <a:lnTo>
                    <a:pt x="12760" y="1205"/>
                  </a:lnTo>
                  <a:lnTo>
                    <a:pt x="13197" y="1113"/>
                  </a:lnTo>
                  <a:lnTo>
                    <a:pt x="13722" y="1562"/>
                  </a:lnTo>
                  <a:lnTo>
                    <a:pt x="14457" y="2609"/>
                  </a:lnTo>
                  <a:lnTo>
                    <a:pt x="14862" y="2009"/>
                  </a:lnTo>
                  <a:lnTo>
                    <a:pt x="15075" y="2363"/>
                  </a:lnTo>
                  <a:lnTo>
                    <a:pt x="15645" y="1935"/>
                  </a:lnTo>
                  <a:lnTo>
                    <a:pt x="15981" y="2435"/>
                  </a:lnTo>
                  <a:lnTo>
                    <a:pt x="16233" y="2857"/>
                  </a:lnTo>
                  <a:lnTo>
                    <a:pt x="16736" y="3923"/>
                  </a:lnTo>
                  <a:lnTo>
                    <a:pt x="17292" y="4396"/>
                  </a:lnTo>
                  <a:lnTo>
                    <a:pt x="17309" y="3752"/>
                  </a:lnTo>
                  <a:lnTo>
                    <a:pt x="17799" y="4326"/>
                  </a:lnTo>
                  <a:lnTo>
                    <a:pt x="18113" y="4770"/>
                  </a:lnTo>
                  <a:lnTo>
                    <a:pt x="18189" y="5243"/>
                  </a:lnTo>
                  <a:lnTo>
                    <a:pt x="19155" y="5933"/>
                  </a:lnTo>
                  <a:lnTo>
                    <a:pt x="19535" y="6658"/>
                  </a:lnTo>
                  <a:lnTo>
                    <a:pt x="19972" y="6168"/>
                  </a:lnTo>
                  <a:lnTo>
                    <a:pt x="20305" y="6568"/>
                  </a:lnTo>
                  <a:lnTo>
                    <a:pt x="20252" y="7076"/>
                  </a:lnTo>
                  <a:lnTo>
                    <a:pt x="20581" y="7495"/>
                  </a:lnTo>
                  <a:lnTo>
                    <a:pt x="20961" y="8174"/>
                  </a:lnTo>
                  <a:lnTo>
                    <a:pt x="20871" y="8570"/>
                  </a:lnTo>
                  <a:lnTo>
                    <a:pt x="21058" y="9114"/>
                  </a:lnTo>
                  <a:lnTo>
                    <a:pt x="21036" y="9546"/>
                  </a:lnTo>
                  <a:lnTo>
                    <a:pt x="21276" y="10201"/>
                  </a:lnTo>
                  <a:lnTo>
                    <a:pt x="21600" y="10612"/>
                  </a:lnTo>
                  <a:lnTo>
                    <a:pt x="21380" y="11226"/>
                  </a:lnTo>
                  <a:lnTo>
                    <a:pt x="21143" y="11625"/>
                  </a:lnTo>
                  <a:lnTo>
                    <a:pt x="20915" y="11733"/>
                  </a:lnTo>
                  <a:lnTo>
                    <a:pt x="20924" y="12127"/>
                  </a:lnTo>
                  <a:lnTo>
                    <a:pt x="20276" y="12745"/>
                  </a:lnTo>
                  <a:lnTo>
                    <a:pt x="20249" y="13199"/>
                  </a:lnTo>
                  <a:lnTo>
                    <a:pt x="19931" y="13644"/>
                  </a:lnTo>
                  <a:lnTo>
                    <a:pt x="19516" y="14071"/>
                  </a:lnTo>
                  <a:lnTo>
                    <a:pt x="19340" y="14315"/>
                  </a:lnTo>
                  <a:lnTo>
                    <a:pt x="19542" y="14523"/>
                  </a:lnTo>
                  <a:lnTo>
                    <a:pt x="20058" y="15388"/>
                  </a:lnTo>
                  <a:lnTo>
                    <a:pt x="19247" y="16084"/>
                  </a:lnTo>
                  <a:lnTo>
                    <a:pt x="18600" y="15773"/>
                  </a:lnTo>
                  <a:lnTo>
                    <a:pt x="17873" y="15179"/>
                  </a:lnTo>
                  <a:lnTo>
                    <a:pt x="17758" y="15399"/>
                  </a:lnTo>
                  <a:lnTo>
                    <a:pt x="17880" y="15892"/>
                  </a:lnTo>
                  <a:lnTo>
                    <a:pt x="18245" y="16642"/>
                  </a:lnTo>
                  <a:lnTo>
                    <a:pt x="18742" y="16949"/>
                  </a:lnTo>
                  <a:lnTo>
                    <a:pt x="18976" y="17494"/>
                  </a:lnTo>
                  <a:lnTo>
                    <a:pt x="18881" y="17805"/>
                  </a:lnTo>
                  <a:lnTo>
                    <a:pt x="18838" y="18157"/>
                  </a:lnTo>
                  <a:lnTo>
                    <a:pt x="18769" y="18513"/>
                  </a:lnTo>
                  <a:lnTo>
                    <a:pt x="18451" y="18373"/>
                  </a:lnTo>
                  <a:lnTo>
                    <a:pt x="18087" y="18454"/>
                  </a:lnTo>
                  <a:lnTo>
                    <a:pt x="17944" y="18804"/>
                  </a:lnTo>
                  <a:lnTo>
                    <a:pt x="18055" y="19271"/>
                  </a:lnTo>
                  <a:lnTo>
                    <a:pt x="17962" y="19653"/>
                  </a:lnTo>
                  <a:lnTo>
                    <a:pt x="17739" y="19686"/>
                  </a:lnTo>
                  <a:lnTo>
                    <a:pt x="17594" y="19652"/>
                  </a:lnTo>
                  <a:lnTo>
                    <a:pt x="17431" y="19822"/>
                  </a:lnTo>
                  <a:lnTo>
                    <a:pt x="17265" y="19620"/>
                  </a:lnTo>
                  <a:lnTo>
                    <a:pt x="17047" y="19991"/>
                  </a:lnTo>
                  <a:lnTo>
                    <a:pt x="16823" y="20190"/>
                  </a:lnTo>
                  <a:lnTo>
                    <a:pt x="16688" y="19987"/>
                  </a:lnTo>
                  <a:lnTo>
                    <a:pt x="16854" y="19691"/>
                  </a:lnTo>
                  <a:lnTo>
                    <a:pt x="16714" y="19287"/>
                  </a:lnTo>
                  <a:lnTo>
                    <a:pt x="16559" y="19162"/>
                  </a:lnTo>
                  <a:lnTo>
                    <a:pt x="16437" y="19484"/>
                  </a:lnTo>
                  <a:lnTo>
                    <a:pt x="16195" y="19548"/>
                  </a:lnTo>
                  <a:lnTo>
                    <a:pt x="16135" y="19239"/>
                  </a:lnTo>
                  <a:lnTo>
                    <a:pt x="16352" y="18944"/>
                  </a:lnTo>
                  <a:lnTo>
                    <a:pt x="16123" y="18686"/>
                  </a:lnTo>
                  <a:lnTo>
                    <a:pt x="15882" y="18497"/>
                  </a:lnTo>
                  <a:lnTo>
                    <a:pt x="15716" y="18746"/>
                  </a:lnTo>
                  <a:lnTo>
                    <a:pt x="15635" y="19023"/>
                  </a:lnTo>
                  <a:lnTo>
                    <a:pt x="15271" y="18909"/>
                  </a:lnTo>
                  <a:lnTo>
                    <a:pt x="14955" y="18695"/>
                  </a:lnTo>
                  <a:lnTo>
                    <a:pt x="14850" y="18354"/>
                  </a:lnTo>
                  <a:lnTo>
                    <a:pt x="14601" y="18202"/>
                  </a:lnTo>
                  <a:lnTo>
                    <a:pt x="14349" y="18045"/>
                  </a:lnTo>
                  <a:lnTo>
                    <a:pt x="14179" y="17082"/>
                  </a:lnTo>
                  <a:lnTo>
                    <a:pt x="13924" y="16415"/>
                  </a:lnTo>
                  <a:lnTo>
                    <a:pt x="13726" y="15659"/>
                  </a:lnTo>
                  <a:lnTo>
                    <a:pt x="13467" y="15599"/>
                  </a:lnTo>
                  <a:lnTo>
                    <a:pt x="13100" y="15535"/>
                  </a:lnTo>
                  <a:lnTo>
                    <a:pt x="12882" y="15323"/>
                  </a:lnTo>
                  <a:lnTo>
                    <a:pt x="12673" y="15248"/>
                  </a:lnTo>
                  <a:lnTo>
                    <a:pt x="12496" y="15482"/>
                  </a:lnTo>
                  <a:lnTo>
                    <a:pt x="12214" y="15808"/>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3" name="Shape 187">
              <a:extLst>
                <a:ext uri="{FF2B5EF4-FFF2-40B4-BE49-F238E27FC236}">
                  <a16:creationId xmlns:a16="http://schemas.microsoft.com/office/drawing/2014/main" id="{4D0FC8B4-76B3-445A-BF9F-D43943FE8851}"/>
                </a:ext>
              </a:extLst>
            </p:cNvPr>
            <p:cNvSpPr/>
            <p:nvPr/>
          </p:nvSpPr>
          <p:spPr>
            <a:xfrm>
              <a:off x="6255049" y="7181034"/>
              <a:ext cx="3418138" cy="3059990"/>
            </a:xfrm>
            <a:custGeom>
              <a:avLst/>
              <a:gdLst/>
              <a:ahLst/>
              <a:cxnLst>
                <a:cxn ang="0">
                  <a:pos x="wd2" y="hd2"/>
                </a:cxn>
                <a:cxn ang="5400000">
                  <a:pos x="wd2" y="hd2"/>
                </a:cxn>
                <a:cxn ang="10800000">
                  <a:pos x="wd2" y="hd2"/>
                </a:cxn>
                <a:cxn ang="16200000">
                  <a:pos x="wd2" y="hd2"/>
                </a:cxn>
              </a:cxnLst>
              <a:rect l="0" t="0" r="r" b="b"/>
              <a:pathLst>
                <a:path w="21600" h="21600" extrusionOk="0">
                  <a:moveTo>
                    <a:pt x="8958" y="2053"/>
                  </a:moveTo>
                  <a:lnTo>
                    <a:pt x="8485" y="2276"/>
                  </a:lnTo>
                  <a:lnTo>
                    <a:pt x="8414" y="3098"/>
                  </a:lnTo>
                  <a:lnTo>
                    <a:pt x="8168" y="3001"/>
                  </a:lnTo>
                  <a:lnTo>
                    <a:pt x="7594" y="3092"/>
                  </a:lnTo>
                  <a:lnTo>
                    <a:pt x="7338" y="3512"/>
                  </a:lnTo>
                  <a:lnTo>
                    <a:pt x="7530" y="4052"/>
                  </a:lnTo>
                  <a:lnTo>
                    <a:pt x="7372" y="4273"/>
                  </a:lnTo>
                  <a:lnTo>
                    <a:pt x="7125" y="4162"/>
                  </a:lnTo>
                  <a:lnTo>
                    <a:pt x="6867" y="4353"/>
                  </a:lnTo>
                  <a:lnTo>
                    <a:pt x="6652" y="4195"/>
                  </a:lnTo>
                  <a:cubicBezTo>
                    <a:pt x="6581" y="4277"/>
                    <a:pt x="6511" y="4359"/>
                    <a:pt x="6440" y="4441"/>
                  </a:cubicBezTo>
                  <a:cubicBezTo>
                    <a:pt x="6370" y="4523"/>
                    <a:pt x="6299" y="4605"/>
                    <a:pt x="6229" y="4687"/>
                  </a:cubicBezTo>
                  <a:lnTo>
                    <a:pt x="6271" y="4244"/>
                  </a:lnTo>
                  <a:lnTo>
                    <a:pt x="5968" y="3747"/>
                  </a:lnTo>
                  <a:lnTo>
                    <a:pt x="5604" y="4073"/>
                  </a:lnTo>
                  <a:lnTo>
                    <a:pt x="5752" y="3661"/>
                  </a:lnTo>
                  <a:lnTo>
                    <a:pt x="4970" y="3093"/>
                  </a:lnTo>
                  <a:lnTo>
                    <a:pt x="4595" y="3442"/>
                  </a:lnTo>
                  <a:lnTo>
                    <a:pt x="4382" y="3543"/>
                  </a:lnTo>
                  <a:lnTo>
                    <a:pt x="3977" y="3424"/>
                  </a:lnTo>
                  <a:lnTo>
                    <a:pt x="3823" y="3018"/>
                  </a:lnTo>
                  <a:lnTo>
                    <a:pt x="3204" y="2773"/>
                  </a:lnTo>
                  <a:lnTo>
                    <a:pt x="3027" y="1753"/>
                  </a:lnTo>
                  <a:lnTo>
                    <a:pt x="2749" y="1187"/>
                  </a:lnTo>
                  <a:lnTo>
                    <a:pt x="2484" y="353"/>
                  </a:lnTo>
                  <a:lnTo>
                    <a:pt x="1654" y="310"/>
                  </a:lnTo>
                  <a:lnTo>
                    <a:pt x="1401" y="51"/>
                  </a:lnTo>
                  <a:lnTo>
                    <a:pt x="1036" y="0"/>
                  </a:lnTo>
                  <a:lnTo>
                    <a:pt x="393" y="544"/>
                  </a:lnTo>
                  <a:lnTo>
                    <a:pt x="289" y="1057"/>
                  </a:lnTo>
                  <a:lnTo>
                    <a:pt x="979" y="1657"/>
                  </a:lnTo>
                  <a:lnTo>
                    <a:pt x="655" y="1825"/>
                  </a:lnTo>
                  <a:lnTo>
                    <a:pt x="194" y="2670"/>
                  </a:lnTo>
                  <a:lnTo>
                    <a:pt x="0" y="3204"/>
                  </a:lnTo>
                  <a:lnTo>
                    <a:pt x="265" y="3593"/>
                  </a:lnTo>
                  <a:lnTo>
                    <a:pt x="814" y="4093"/>
                  </a:lnTo>
                  <a:lnTo>
                    <a:pt x="1409" y="4442"/>
                  </a:lnTo>
                  <a:lnTo>
                    <a:pt x="1763" y="5224"/>
                  </a:lnTo>
                  <a:lnTo>
                    <a:pt x="2092" y="6577"/>
                  </a:lnTo>
                  <a:cubicBezTo>
                    <a:pt x="2160" y="6701"/>
                    <a:pt x="2239" y="6817"/>
                    <a:pt x="2328" y="6923"/>
                  </a:cubicBezTo>
                  <a:cubicBezTo>
                    <a:pt x="2415" y="7029"/>
                    <a:pt x="2511" y="7125"/>
                    <a:pt x="2614" y="7210"/>
                  </a:cubicBezTo>
                  <a:lnTo>
                    <a:pt x="2485" y="7447"/>
                  </a:lnTo>
                  <a:lnTo>
                    <a:pt x="2177" y="7105"/>
                  </a:lnTo>
                  <a:lnTo>
                    <a:pt x="2053" y="7644"/>
                  </a:lnTo>
                  <a:lnTo>
                    <a:pt x="2640" y="9215"/>
                  </a:lnTo>
                  <a:lnTo>
                    <a:pt x="2537" y="12979"/>
                  </a:lnTo>
                  <a:lnTo>
                    <a:pt x="2449" y="13895"/>
                  </a:lnTo>
                  <a:lnTo>
                    <a:pt x="2421" y="14833"/>
                  </a:lnTo>
                  <a:lnTo>
                    <a:pt x="2673" y="15388"/>
                  </a:lnTo>
                  <a:lnTo>
                    <a:pt x="2994" y="15574"/>
                  </a:lnTo>
                  <a:lnTo>
                    <a:pt x="2995" y="15090"/>
                  </a:lnTo>
                  <a:lnTo>
                    <a:pt x="2882" y="14729"/>
                  </a:lnTo>
                  <a:lnTo>
                    <a:pt x="3239" y="14471"/>
                  </a:lnTo>
                  <a:lnTo>
                    <a:pt x="3566" y="14037"/>
                  </a:lnTo>
                  <a:lnTo>
                    <a:pt x="3894" y="14422"/>
                  </a:lnTo>
                  <a:lnTo>
                    <a:pt x="4071" y="14955"/>
                  </a:lnTo>
                  <a:lnTo>
                    <a:pt x="4439" y="15322"/>
                  </a:lnTo>
                  <a:lnTo>
                    <a:pt x="4330" y="15727"/>
                  </a:lnTo>
                  <a:lnTo>
                    <a:pt x="4063" y="15940"/>
                  </a:lnTo>
                  <a:lnTo>
                    <a:pt x="4325" y="16292"/>
                  </a:lnTo>
                  <a:lnTo>
                    <a:pt x="4589" y="16729"/>
                  </a:lnTo>
                  <a:lnTo>
                    <a:pt x="4651" y="17082"/>
                  </a:lnTo>
                  <a:lnTo>
                    <a:pt x="5044" y="16811"/>
                  </a:lnTo>
                  <a:lnTo>
                    <a:pt x="5461" y="16626"/>
                  </a:lnTo>
                  <a:lnTo>
                    <a:pt x="5780" y="17391"/>
                  </a:lnTo>
                  <a:lnTo>
                    <a:pt x="5848" y="17927"/>
                  </a:lnTo>
                  <a:lnTo>
                    <a:pt x="6119" y="18331"/>
                  </a:lnTo>
                  <a:lnTo>
                    <a:pt x="6156" y="18672"/>
                  </a:lnTo>
                  <a:lnTo>
                    <a:pt x="6289" y="19061"/>
                  </a:lnTo>
                  <a:lnTo>
                    <a:pt x="6527" y="19464"/>
                  </a:lnTo>
                  <a:lnTo>
                    <a:pt x="6703" y="19789"/>
                  </a:lnTo>
                  <a:lnTo>
                    <a:pt x="6961" y="19795"/>
                  </a:lnTo>
                  <a:lnTo>
                    <a:pt x="6588" y="20187"/>
                  </a:lnTo>
                  <a:lnTo>
                    <a:pt x="6806" y="20519"/>
                  </a:lnTo>
                  <a:lnTo>
                    <a:pt x="7128" y="20678"/>
                  </a:lnTo>
                  <a:lnTo>
                    <a:pt x="7051" y="21139"/>
                  </a:lnTo>
                  <a:lnTo>
                    <a:pt x="7355" y="21345"/>
                  </a:lnTo>
                  <a:lnTo>
                    <a:pt x="7552" y="21600"/>
                  </a:lnTo>
                  <a:lnTo>
                    <a:pt x="7901" y="21571"/>
                  </a:lnTo>
                  <a:lnTo>
                    <a:pt x="8204" y="21592"/>
                  </a:lnTo>
                  <a:lnTo>
                    <a:pt x="8431" y="21234"/>
                  </a:lnTo>
                  <a:lnTo>
                    <a:pt x="8771" y="21015"/>
                  </a:lnTo>
                  <a:lnTo>
                    <a:pt x="9070" y="21024"/>
                  </a:lnTo>
                  <a:lnTo>
                    <a:pt x="9009" y="21440"/>
                  </a:lnTo>
                  <a:lnTo>
                    <a:pt x="9341" y="21402"/>
                  </a:lnTo>
                  <a:lnTo>
                    <a:pt x="9481" y="21127"/>
                  </a:lnTo>
                  <a:lnTo>
                    <a:pt x="9822" y="21033"/>
                  </a:lnTo>
                  <a:lnTo>
                    <a:pt x="9982" y="20629"/>
                  </a:lnTo>
                  <a:lnTo>
                    <a:pt x="9906" y="19901"/>
                  </a:lnTo>
                  <a:lnTo>
                    <a:pt x="9747" y="19200"/>
                  </a:lnTo>
                  <a:lnTo>
                    <a:pt x="9777" y="18582"/>
                  </a:lnTo>
                  <a:lnTo>
                    <a:pt x="10107" y="18211"/>
                  </a:lnTo>
                  <a:lnTo>
                    <a:pt x="10527" y="17991"/>
                  </a:lnTo>
                  <a:lnTo>
                    <a:pt x="11075" y="17442"/>
                  </a:lnTo>
                  <a:lnTo>
                    <a:pt x="11315" y="16928"/>
                  </a:lnTo>
                  <a:lnTo>
                    <a:pt x="11046" y="16764"/>
                  </a:lnTo>
                  <a:lnTo>
                    <a:pt x="11196" y="16381"/>
                  </a:lnTo>
                  <a:lnTo>
                    <a:pt x="11528" y="16089"/>
                  </a:lnTo>
                  <a:lnTo>
                    <a:pt x="11718" y="16401"/>
                  </a:lnTo>
                  <a:lnTo>
                    <a:pt x="11952" y="16048"/>
                  </a:lnTo>
                  <a:lnTo>
                    <a:pt x="11802" y="15725"/>
                  </a:lnTo>
                  <a:lnTo>
                    <a:pt x="11787" y="15360"/>
                  </a:lnTo>
                  <a:lnTo>
                    <a:pt x="12228" y="15206"/>
                  </a:lnTo>
                  <a:lnTo>
                    <a:pt x="12747" y="15255"/>
                  </a:lnTo>
                  <a:lnTo>
                    <a:pt x="13049" y="15426"/>
                  </a:lnTo>
                  <a:lnTo>
                    <a:pt x="12777" y="15788"/>
                  </a:lnTo>
                  <a:lnTo>
                    <a:pt x="12751" y="16163"/>
                  </a:lnTo>
                  <a:lnTo>
                    <a:pt x="13119" y="16334"/>
                  </a:lnTo>
                  <a:lnTo>
                    <a:pt x="13042" y="16775"/>
                  </a:lnTo>
                  <a:lnTo>
                    <a:pt x="12889" y="17152"/>
                  </a:lnTo>
                  <a:lnTo>
                    <a:pt x="13281" y="17380"/>
                  </a:lnTo>
                  <a:lnTo>
                    <a:pt x="13748" y="17460"/>
                  </a:lnTo>
                  <a:lnTo>
                    <a:pt x="14157" y="17144"/>
                  </a:lnTo>
                  <a:lnTo>
                    <a:pt x="14513" y="16761"/>
                  </a:lnTo>
                  <a:lnTo>
                    <a:pt x="14826" y="17041"/>
                  </a:lnTo>
                  <a:lnTo>
                    <a:pt x="14672" y="17524"/>
                  </a:lnTo>
                  <a:lnTo>
                    <a:pt x="14855" y="18049"/>
                  </a:lnTo>
                  <a:lnTo>
                    <a:pt x="15289" y="17860"/>
                  </a:lnTo>
                  <a:lnTo>
                    <a:pt x="15650" y="18080"/>
                  </a:lnTo>
                  <a:lnTo>
                    <a:pt x="16316" y="17951"/>
                  </a:lnTo>
                  <a:lnTo>
                    <a:pt x="16842" y="17792"/>
                  </a:lnTo>
                  <a:lnTo>
                    <a:pt x="16997" y="17405"/>
                  </a:lnTo>
                  <a:lnTo>
                    <a:pt x="16765" y="16943"/>
                  </a:lnTo>
                  <a:lnTo>
                    <a:pt x="16425" y="16917"/>
                  </a:lnTo>
                  <a:lnTo>
                    <a:pt x="16066" y="16733"/>
                  </a:lnTo>
                  <a:lnTo>
                    <a:pt x="15967" y="16485"/>
                  </a:lnTo>
                  <a:lnTo>
                    <a:pt x="15716" y="16596"/>
                  </a:lnTo>
                  <a:lnTo>
                    <a:pt x="15460" y="16251"/>
                  </a:lnTo>
                  <a:lnTo>
                    <a:pt x="15574" y="15885"/>
                  </a:lnTo>
                  <a:lnTo>
                    <a:pt x="15982" y="15656"/>
                  </a:lnTo>
                  <a:lnTo>
                    <a:pt x="16323" y="15519"/>
                  </a:lnTo>
                  <a:lnTo>
                    <a:pt x="16761" y="15730"/>
                  </a:lnTo>
                  <a:lnTo>
                    <a:pt x="17079" y="15747"/>
                  </a:lnTo>
                  <a:lnTo>
                    <a:pt x="16913" y="15157"/>
                  </a:lnTo>
                  <a:lnTo>
                    <a:pt x="16898" y="14780"/>
                  </a:lnTo>
                  <a:lnTo>
                    <a:pt x="16460" y="14723"/>
                  </a:lnTo>
                  <a:lnTo>
                    <a:pt x="15975" y="14714"/>
                  </a:lnTo>
                  <a:lnTo>
                    <a:pt x="15757" y="14386"/>
                  </a:lnTo>
                  <a:lnTo>
                    <a:pt x="15911" y="13919"/>
                  </a:lnTo>
                  <a:lnTo>
                    <a:pt x="15633" y="13762"/>
                  </a:lnTo>
                  <a:lnTo>
                    <a:pt x="15396" y="13777"/>
                  </a:lnTo>
                  <a:lnTo>
                    <a:pt x="15133" y="13340"/>
                  </a:lnTo>
                  <a:lnTo>
                    <a:pt x="14966" y="12964"/>
                  </a:lnTo>
                  <a:lnTo>
                    <a:pt x="15579" y="12558"/>
                  </a:lnTo>
                  <a:lnTo>
                    <a:pt x="15968" y="12188"/>
                  </a:lnTo>
                  <a:lnTo>
                    <a:pt x="15892" y="11799"/>
                  </a:lnTo>
                  <a:lnTo>
                    <a:pt x="15623" y="11664"/>
                  </a:lnTo>
                  <a:lnTo>
                    <a:pt x="15893" y="11211"/>
                  </a:lnTo>
                  <a:lnTo>
                    <a:pt x="16147" y="10843"/>
                  </a:lnTo>
                  <a:lnTo>
                    <a:pt x="16577" y="10966"/>
                  </a:lnTo>
                  <a:lnTo>
                    <a:pt x="16679" y="11403"/>
                  </a:lnTo>
                  <a:lnTo>
                    <a:pt x="17003" y="11510"/>
                  </a:lnTo>
                  <a:lnTo>
                    <a:pt x="17298" y="11190"/>
                  </a:lnTo>
                  <a:lnTo>
                    <a:pt x="17610" y="11210"/>
                  </a:lnTo>
                  <a:lnTo>
                    <a:pt x="17775" y="11515"/>
                  </a:lnTo>
                  <a:lnTo>
                    <a:pt x="17939" y="11938"/>
                  </a:lnTo>
                  <a:lnTo>
                    <a:pt x="18360" y="11970"/>
                  </a:lnTo>
                  <a:lnTo>
                    <a:pt x="18895" y="11647"/>
                  </a:lnTo>
                  <a:lnTo>
                    <a:pt x="19294" y="11078"/>
                  </a:lnTo>
                  <a:lnTo>
                    <a:pt x="19504" y="10462"/>
                  </a:lnTo>
                  <a:lnTo>
                    <a:pt x="19437" y="10038"/>
                  </a:lnTo>
                  <a:lnTo>
                    <a:pt x="19765" y="9912"/>
                  </a:lnTo>
                  <a:lnTo>
                    <a:pt x="20045" y="9965"/>
                  </a:lnTo>
                  <a:lnTo>
                    <a:pt x="20346" y="9653"/>
                  </a:lnTo>
                  <a:lnTo>
                    <a:pt x="20578" y="9199"/>
                  </a:lnTo>
                  <a:lnTo>
                    <a:pt x="20805" y="8702"/>
                  </a:lnTo>
                  <a:lnTo>
                    <a:pt x="21033" y="8230"/>
                  </a:lnTo>
                  <a:lnTo>
                    <a:pt x="21371" y="7836"/>
                  </a:lnTo>
                  <a:lnTo>
                    <a:pt x="21600" y="7584"/>
                  </a:lnTo>
                  <a:lnTo>
                    <a:pt x="21311" y="7383"/>
                  </a:lnTo>
                  <a:lnTo>
                    <a:pt x="21099" y="7195"/>
                  </a:lnTo>
                  <a:lnTo>
                    <a:pt x="21337" y="6896"/>
                  </a:lnTo>
                  <a:lnTo>
                    <a:pt x="21395" y="6702"/>
                  </a:lnTo>
                  <a:lnTo>
                    <a:pt x="21377" y="6384"/>
                  </a:lnTo>
                  <a:lnTo>
                    <a:pt x="21091" y="6070"/>
                  </a:lnTo>
                  <a:lnTo>
                    <a:pt x="20813" y="6370"/>
                  </a:lnTo>
                  <a:lnTo>
                    <a:pt x="20514" y="6345"/>
                  </a:lnTo>
                  <a:lnTo>
                    <a:pt x="19923" y="5837"/>
                  </a:lnTo>
                  <a:lnTo>
                    <a:pt x="19441" y="5544"/>
                  </a:lnTo>
                  <a:lnTo>
                    <a:pt x="19180" y="5813"/>
                  </a:lnTo>
                  <a:lnTo>
                    <a:pt x="18818" y="5317"/>
                  </a:lnTo>
                  <a:lnTo>
                    <a:pt x="18587" y="4931"/>
                  </a:lnTo>
                  <a:lnTo>
                    <a:pt x="18138" y="4812"/>
                  </a:lnTo>
                  <a:lnTo>
                    <a:pt x="17600" y="4854"/>
                  </a:lnTo>
                  <a:lnTo>
                    <a:pt x="17353" y="5005"/>
                  </a:lnTo>
                  <a:lnTo>
                    <a:pt x="16859" y="4556"/>
                  </a:lnTo>
                  <a:lnTo>
                    <a:pt x="16394" y="4661"/>
                  </a:lnTo>
                  <a:lnTo>
                    <a:pt x="16096" y="4824"/>
                  </a:lnTo>
                  <a:lnTo>
                    <a:pt x="15682" y="4533"/>
                  </a:lnTo>
                  <a:lnTo>
                    <a:pt x="15246" y="4887"/>
                  </a:lnTo>
                  <a:lnTo>
                    <a:pt x="14861" y="4937"/>
                  </a:lnTo>
                  <a:lnTo>
                    <a:pt x="13661" y="4403"/>
                  </a:lnTo>
                  <a:lnTo>
                    <a:pt x="13843" y="4081"/>
                  </a:lnTo>
                  <a:lnTo>
                    <a:pt x="13905" y="3601"/>
                  </a:lnTo>
                  <a:lnTo>
                    <a:pt x="13314" y="2410"/>
                  </a:lnTo>
                  <a:lnTo>
                    <a:pt x="12966" y="2169"/>
                  </a:lnTo>
                  <a:lnTo>
                    <a:pt x="12372" y="2044"/>
                  </a:lnTo>
                  <a:lnTo>
                    <a:pt x="11609" y="1696"/>
                  </a:lnTo>
                  <a:lnTo>
                    <a:pt x="11623" y="993"/>
                  </a:lnTo>
                  <a:lnTo>
                    <a:pt x="11346" y="588"/>
                  </a:lnTo>
                  <a:lnTo>
                    <a:pt x="10875" y="219"/>
                  </a:lnTo>
                  <a:lnTo>
                    <a:pt x="10539" y="626"/>
                  </a:lnTo>
                  <a:lnTo>
                    <a:pt x="9997" y="1004"/>
                  </a:lnTo>
                  <a:lnTo>
                    <a:pt x="9568" y="1276"/>
                  </a:lnTo>
                  <a:lnTo>
                    <a:pt x="9632" y="1858"/>
                  </a:lnTo>
                  <a:lnTo>
                    <a:pt x="10010" y="2248"/>
                  </a:lnTo>
                  <a:lnTo>
                    <a:pt x="9829" y="2700"/>
                  </a:lnTo>
                  <a:lnTo>
                    <a:pt x="9541" y="2701"/>
                  </a:lnTo>
                  <a:lnTo>
                    <a:pt x="9147" y="3200"/>
                  </a:lnTo>
                  <a:lnTo>
                    <a:pt x="8957" y="3012"/>
                  </a:lnTo>
                  <a:lnTo>
                    <a:pt x="9119" y="2618"/>
                  </a:lnTo>
                  <a:lnTo>
                    <a:pt x="8958" y="205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4" name="Shape 188">
              <a:extLst>
                <a:ext uri="{FF2B5EF4-FFF2-40B4-BE49-F238E27FC236}">
                  <a16:creationId xmlns:a16="http://schemas.microsoft.com/office/drawing/2014/main" id="{CC78B8C1-D56A-42FC-9B49-3A7BC906EA68}"/>
                </a:ext>
              </a:extLst>
            </p:cNvPr>
            <p:cNvSpPr/>
            <p:nvPr/>
          </p:nvSpPr>
          <p:spPr>
            <a:xfrm>
              <a:off x="8601051" y="8056213"/>
              <a:ext cx="1585444" cy="1545768"/>
            </a:xfrm>
            <a:custGeom>
              <a:avLst/>
              <a:gdLst/>
              <a:ahLst/>
              <a:cxnLst>
                <a:cxn ang="0">
                  <a:pos x="wd2" y="hd2"/>
                </a:cxn>
                <a:cxn ang="5400000">
                  <a:pos x="wd2" y="hd2"/>
                </a:cxn>
                <a:cxn ang="10800000">
                  <a:pos x="wd2" y="hd2"/>
                </a:cxn>
                <a:cxn ang="16200000">
                  <a:pos x="wd2" y="hd2"/>
                </a:cxn>
              </a:cxnLst>
              <a:rect l="0" t="0" r="r" b="b"/>
              <a:pathLst>
                <a:path w="21600" h="21600" extrusionOk="0">
                  <a:moveTo>
                    <a:pt x="19203" y="2687"/>
                  </a:moveTo>
                  <a:lnTo>
                    <a:pt x="19674" y="2718"/>
                  </a:lnTo>
                  <a:lnTo>
                    <a:pt x="19725" y="3511"/>
                  </a:lnTo>
                  <a:lnTo>
                    <a:pt x="20333" y="3934"/>
                  </a:lnTo>
                  <a:lnTo>
                    <a:pt x="21076" y="4342"/>
                  </a:lnTo>
                  <a:lnTo>
                    <a:pt x="21496" y="4876"/>
                  </a:lnTo>
                  <a:lnTo>
                    <a:pt x="21600" y="5783"/>
                  </a:lnTo>
                  <a:lnTo>
                    <a:pt x="21481" y="6788"/>
                  </a:lnTo>
                  <a:lnTo>
                    <a:pt x="21344" y="7882"/>
                  </a:lnTo>
                  <a:lnTo>
                    <a:pt x="20686" y="7656"/>
                  </a:lnTo>
                  <a:lnTo>
                    <a:pt x="20251" y="7312"/>
                  </a:lnTo>
                  <a:lnTo>
                    <a:pt x="19618" y="7853"/>
                  </a:lnTo>
                  <a:lnTo>
                    <a:pt x="19070" y="8441"/>
                  </a:lnTo>
                  <a:lnTo>
                    <a:pt x="18419" y="9083"/>
                  </a:lnTo>
                  <a:lnTo>
                    <a:pt x="17935" y="9355"/>
                  </a:lnTo>
                  <a:lnTo>
                    <a:pt x="17699" y="8748"/>
                  </a:lnTo>
                  <a:lnTo>
                    <a:pt x="17306" y="9147"/>
                  </a:lnTo>
                  <a:lnTo>
                    <a:pt x="16839" y="9031"/>
                  </a:lnTo>
                  <a:lnTo>
                    <a:pt x="16515" y="8547"/>
                  </a:lnTo>
                  <a:lnTo>
                    <a:pt x="16049" y="8861"/>
                  </a:lnTo>
                  <a:lnTo>
                    <a:pt x="15703" y="9129"/>
                  </a:lnTo>
                  <a:lnTo>
                    <a:pt x="14575" y="9243"/>
                  </a:lnTo>
                  <a:lnTo>
                    <a:pt x="13874" y="9650"/>
                  </a:lnTo>
                  <a:lnTo>
                    <a:pt x="14615" y="10280"/>
                  </a:lnTo>
                  <a:lnTo>
                    <a:pt x="14703" y="11334"/>
                  </a:lnTo>
                  <a:lnTo>
                    <a:pt x="14325" y="12075"/>
                  </a:lnTo>
                  <a:lnTo>
                    <a:pt x="13834" y="12564"/>
                  </a:lnTo>
                  <a:lnTo>
                    <a:pt x="14315" y="13390"/>
                  </a:lnTo>
                  <a:lnTo>
                    <a:pt x="14704" y="12741"/>
                  </a:lnTo>
                  <a:lnTo>
                    <a:pt x="15246" y="12525"/>
                  </a:lnTo>
                  <a:lnTo>
                    <a:pt x="15349" y="13371"/>
                  </a:lnTo>
                  <a:lnTo>
                    <a:pt x="16037" y="13686"/>
                  </a:lnTo>
                  <a:lnTo>
                    <a:pt x="16082" y="14482"/>
                  </a:lnTo>
                  <a:lnTo>
                    <a:pt x="16438" y="15251"/>
                  </a:lnTo>
                  <a:lnTo>
                    <a:pt x="17019" y="15011"/>
                  </a:lnTo>
                  <a:lnTo>
                    <a:pt x="17068" y="15859"/>
                  </a:lnTo>
                  <a:lnTo>
                    <a:pt x="17703" y="16235"/>
                  </a:lnTo>
                  <a:lnTo>
                    <a:pt x="17807" y="16973"/>
                  </a:lnTo>
                  <a:lnTo>
                    <a:pt x="17415" y="17582"/>
                  </a:lnTo>
                  <a:lnTo>
                    <a:pt x="17886" y="18158"/>
                  </a:lnTo>
                  <a:lnTo>
                    <a:pt x="17542" y="18800"/>
                  </a:lnTo>
                  <a:lnTo>
                    <a:pt x="17305" y="19367"/>
                  </a:lnTo>
                  <a:lnTo>
                    <a:pt x="17710" y="19773"/>
                  </a:lnTo>
                  <a:lnTo>
                    <a:pt x="17115" y="20214"/>
                  </a:lnTo>
                  <a:lnTo>
                    <a:pt x="17026" y="21088"/>
                  </a:lnTo>
                  <a:lnTo>
                    <a:pt x="16608" y="21600"/>
                  </a:lnTo>
                  <a:lnTo>
                    <a:pt x="16075" y="21221"/>
                  </a:lnTo>
                  <a:lnTo>
                    <a:pt x="15913" y="20784"/>
                  </a:lnTo>
                  <a:lnTo>
                    <a:pt x="15444" y="21061"/>
                  </a:lnTo>
                  <a:lnTo>
                    <a:pt x="15427" y="20188"/>
                  </a:lnTo>
                  <a:lnTo>
                    <a:pt x="15383" y="19331"/>
                  </a:lnTo>
                  <a:lnTo>
                    <a:pt x="14949" y="19732"/>
                  </a:lnTo>
                  <a:lnTo>
                    <a:pt x="14651" y="20422"/>
                  </a:lnTo>
                  <a:lnTo>
                    <a:pt x="14412" y="20016"/>
                  </a:lnTo>
                  <a:lnTo>
                    <a:pt x="14723" y="19308"/>
                  </a:lnTo>
                  <a:lnTo>
                    <a:pt x="14655" y="18883"/>
                  </a:lnTo>
                  <a:lnTo>
                    <a:pt x="14038" y="18922"/>
                  </a:lnTo>
                  <a:lnTo>
                    <a:pt x="13626" y="18340"/>
                  </a:lnTo>
                  <a:lnTo>
                    <a:pt x="13661" y="17412"/>
                  </a:lnTo>
                  <a:lnTo>
                    <a:pt x="13460" y="16680"/>
                  </a:lnTo>
                  <a:lnTo>
                    <a:pt x="12714" y="16943"/>
                  </a:lnTo>
                  <a:lnTo>
                    <a:pt x="12047" y="16975"/>
                  </a:lnTo>
                  <a:lnTo>
                    <a:pt x="11464" y="17175"/>
                  </a:lnTo>
                  <a:lnTo>
                    <a:pt x="10999" y="16549"/>
                  </a:lnTo>
                  <a:lnTo>
                    <a:pt x="10770" y="16139"/>
                  </a:lnTo>
                  <a:lnTo>
                    <a:pt x="9975" y="16110"/>
                  </a:lnTo>
                  <a:lnTo>
                    <a:pt x="9169" y="16186"/>
                  </a:lnTo>
                  <a:lnTo>
                    <a:pt x="9373" y="16970"/>
                  </a:lnTo>
                  <a:lnTo>
                    <a:pt x="9669" y="17590"/>
                  </a:lnTo>
                  <a:lnTo>
                    <a:pt x="9158" y="17784"/>
                  </a:lnTo>
                  <a:lnTo>
                    <a:pt x="8686" y="17855"/>
                  </a:lnTo>
                  <a:lnTo>
                    <a:pt x="8135" y="17398"/>
                  </a:lnTo>
                  <a:lnTo>
                    <a:pt x="7730" y="17718"/>
                  </a:lnTo>
                  <a:lnTo>
                    <a:pt x="7513" y="18258"/>
                  </a:lnTo>
                  <a:lnTo>
                    <a:pt x="6800" y="17688"/>
                  </a:lnTo>
                  <a:lnTo>
                    <a:pt x="6667" y="18342"/>
                  </a:lnTo>
                  <a:lnTo>
                    <a:pt x="6838" y="18945"/>
                  </a:lnTo>
                  <a:lnTo>
                    <a:pt x="6455" y="19441"/>
                  </a:lnTo>
                  <a:lnTo>
                    <a:pt x="5957" y="19439"/>
                  </a:lnTo>
                  <a:lnTo>
                    <a:pt x="6027" y="18468"/>
                  </a:lnTo>
                  <a:lnTo>
                    <a:pt x="5674" y="17710"/>
                  </a:lnTo>
                  <a:lnTo>
                    <a:pt x="5497" y="18485"/>
                  </a:lnTo>
                  <a:lnTo>
                    <a:pt x="5405" y="19144"/>
                  </a:lnTo>
                  <a:lnTo>
                    <a:pt x="4594" y="18780"/>
                  </a:lnTo>
                  <a:lnTo>
                    <a:pt x="4337" y="17915"/>
                  </a:lnTo>
                  <a:lnTo>
                    <a:pt x="4350" y="17315"/>
                  </a:lnTo>
                  <a:lnTo>
                    <a:pt x="2402" y="17120"/>
                  </a:lnTo>
                  <a:lnTo>
                    <a:pt x="1742" y="16343"/>
                  </a:lnTo>
                  <a:lnTo>
                    <a:pt x="2093" y="15475"/>
                  </a:lnTo>
                  <a:lnTo>
                    <a:pt x="1741" y="15259"/>
                  </a:lnTo>
                  <a:lnTo>
                    <a:pt x="1143" y="15288"/>
                  </a:lnTo>
                  <a:lnTo>
                    <a:pt x="0" y="13307"/>
                  </a:lnTo>
                  <a:lnTo>
                    <a:pt x="1454" y="12638"/>
                  </a:lnTo>
                  <a:lnTo>
                    <a:pt x="2353" y="11821"/>
                  </a:lnTo>
                  <a:lnTo>
                    <a:pt x="2192" y="11313"/>
                  </a:lnTo>
                  <a:lnTo>
                    <a:pt x="1503" y="10980"/>
                  </a:lnTo>
                  <a:lnTo>
                    <a:pt x="2800" y="8964"/>
                  </a:lnTo>
                  <a:lnTo>
                    <a:pt x="4164" y="9223"/>
                  </a:lnTo>
                  <a:lnTo>
                    <a:pt x="4224" y="10187"/>
                  </a:lnTo>
                  <a:lnTo>
                    <a:pt x="4779" y="10287"/>
                  </a:lnTo>
                  <a:lnTo>
                    <a:pt x="5286" y="9806"/>
                  </a:lnTo>
                  <a:lnTo>
                    <a:pt x="6250" y="9830"/>
                  </a:lnTo>
                  <a:lnTo>
                    <a:pt x="6900" y="11210"/>
                  </a:lnTo>
                  <a:lnTo>
                    <a:pt x="7584" y="11355"/>
                  </a:lnTo>
                  <a:lnTo>
                    <a:pt x="8668" y="10686"/>
                  </a:lnTo>
                  <a:lnTo>
                    <a:pt x="9725" y="9107"/>
                  </a:lnTo>
                  <a:lnTo>
                    <a:pt x="9873" y="7561"/>
                  </a:lnTo>
                  <a:lnTo>
                    <a:pt x="10700" y="7116"/>
                  </a:lnTo>
                  <a:lnTo>
                    <a:pt x="11402" y="7157"/>
                  </a:lnTo>
                  <a:lnTo>
                    <a:pt x="12058" y="6321"/>
                  </a:lnTo>
                  <a:lnTo>
                    <a:pt x="13189" y="4027"/>
                  </a:lnTo>
                  <a:lnTo>
                    <a:pt x="14350" y="2847"/>
                  </a:lnTo>
                  <a:lnTo>
                    <a:pt x="13344" y="2107"/>
                  </a:lnTo>
                  <a:lnTo>
                    <a:pt x="13839" y="1360"/>
                  </a:lnTo>
                  <a:lnTo>
                    <a:pt x="14005" y="376"/>
                  </a:lnTo>
                  <a:lnTo>
                    <a:pt x="14335" y="0"/>
                  </a:lnTo>
                  <a:lnTo>
                    <a:pt x="15391" y="510"/>
                  </a:lnTo>
                  <a:lnTo>
                    <a:pt x="17168" y="1734"/>
                  </a:lnTo>
                  <a:lnTo>
                    <a:pt x="18203" y="2454"/>
                  </a:lnTo>
                  <a:lnTo>
                    <a:pt x="19203" y="2687"/>
                  </a:lnTo>
                  <a:close/>
                </a:path>
              </a:pathLst>
            </a:custGeom>
            <a:solidFill>
              <a:schemeClr val="accent1"/>
            </a:solid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5" name="Shape 189">
              <a:extLst>
                <a:ext uri="{FF2B5EF4-FFF2-40B4-BE49-F238E27FC236}">
                  <a16:creationId xmlns:a16="http://schemas.microsoft.com/office/drawing/2014/main" id="{CF7BB420-A3E1-4F2B-B6E5-B2DAFCF5E1F9}"/>
                </a:ext>
              </a:extLst>
            </p:cNvPr>
            <p:cNvSpPr/>
            <p:nvPr/>
          </p:nvSpPr>
          <p:spPr>
            <a:xfrm>
              <a:off x="9593787" y="7685790"/>
              <a:ext cx="2527793" cy="1543429"/>
            </a:xfrm>
            <a:custGeom>
              <a:avLst/>
              <a:gdLst/>
              <a:ahLst/>
              <a:cxnLst>
                <a:cxn ang="0">
                  <a:pos x="wd2" y="hd2"/>
                </a:cxn>
                <a:cxn ang="5400000">
                  <a:pos x="wd2" y="hd2"/>
                </a:cxn>
                <a:cxn ang="10800000">
                  <a:pos x="wd2" y="hd2"/>
                </a:cxn>
                <a:cxn ang="16200000">
                  <a:pos x="wd2" y="hd2"/>
                </a:cxn>
              </a:cxnLst>
              <a:rect l="0" t="0" r="r" b="b"/>
              <a:pathLst>
                <a:path w="21600" h="21600" extrusionOk="0">
                  <a:moveTo>
                    <a:pt x="7229" y="2"/>
                  </a:moveTo>
                  <a:lnTo>
                    <a:pt x="6913" y="672"/>
                  </a:lnTo>
                  <a:lnTo>
                    <a:pt x="6585" y="795"/>
                  </a:lnTo>
                  <a:lnTo>
                    <a:pt x="6236" y="0"/>
                  </a:lnTo>
                  <a:lnTo>
                    <a:pt x="5820" y="273"/>
                  </a:lnTo>
                  <a:lnTo>
                    <a:pt x="5048" y="310"/>
                  </a:lnTo>
                  <a:lnTo>
                    <a:pt x="4578" y="329"/>
                  </a:lnTo>
                  <a:lnTo>
                    <a:pt x="4064" y="325"/>
                  </a:lnTo>
                  <a:lnTo>
                    <a:pt x="3627" y="48"/>
                  </a:lnTo>
                  <a:lnTo>
                    <a:pt x="3294" y="460"/>
                  </a:lnTo>
                  <a:lnTo>
                    <a:pt x="3281" y="1157"/>
                  </a:lnTo>
                  <a:lnTo>
                    <a:pt x="3847" y="1490"/>
                  </a:lnTo>
                  <a:lnTo>
                    <a:pt x="3986" y="2202"/>
                  </a:lnTo>
                  <a:lnTo>
                    <a:pt x="4457" y="2474"/>
                  </a:lnTo>
                  <a:lnTo>
                    <a:pt x="4911" y="2437"/>
                  </a:lnTo>
                  <a:lnTo>
                    <a:pt x="5213" y="2815"/>
                  </a:lnTo>
                  <a:lnTo>
                    <a:pt x="5180" y="3376"/>
                  </a:lnTo>
                  <a:lnTo>
                    <a:pt x="4820" y="3624"/>
                  </a:lnTo>
                  <a:lnTo>
                    <a:pt x="4234" y="3752"/>
                  </a:lnTo>
                  <a:lnTo>
                    <a:pt x="3789" y="3679"/>
                  </a:lnTo>
                  <a:lnTo>
                    <a:pt x="3433" y="4211"/>
                  </a:lnTo>
                  <a:lnTo>
                    <a:pt x="3368" y="4922"/>
                  </a:lnTo>
                  <a:lnTo>
                    <a:pt x="3484" y="5751"/>
                  </a:lnTo>
                  <a:lnTo>
                    <a:pt x="3508" y="6836"/>
                  </a:lnTo>
                  <a:lnTo>
                    <a:pt x="3529" y="8112"/>
                  </a:lnTo>
                  <a:lnTo>
                    <a:pt x="3812" y="8686"/>
                  </a:lnTo>
                  <a:lnTo>
                    <a:pt x="3981" y="9174"/>
                  </a:lnTo>
                  <a:lnTo>
                    <a:pt x="4527" y="9665"/>
                  </a:lnTo>
                  <a:lnTo>
                    <a:pt x="4867" y="10263"/>
                  </a:lnTo>
                  <a:lnTo>
                    <a:pt x="4958" y="10894"/>
                  </a:lnTo>
                  <a:lnTo>
                    <a:pt x="4841" y="12834"/>
                  </a:lnTo>
                  <a:lnTo>
                    <a:pt x="4520" y="12689"/>
                  </a:lnTo>
                  <a:lnTo>
                    <a:pt x="4274" y="12213"/>
                  </a:lnTo>
                  <a:lnTo>
                    <a:pt x="3583" y="13109"/>
                  </a:lnTo>
                  <a:lnTo>
                    <a:pt x="2904" y="14333"/>
                  </a:lnTo>
                  <a:lnTo>
                    <a:pt x="2715" y="13713"/>
                  </a:lnTo>
                  <a:lnTo>
                    <a:pt x="2344" y="14152"/>
                  </a:lnTo>
                  <a:lnTo>
                    <a:pt x="2124" y="13978"/>
                  </a:lnTo>
                  <a:lnTo>
                    <a:pt x="1971" y="13447"/>
                  </a:lnTo>
                  <a:lnTo>
                    <a:pt x="1382" y="14112"/>
                  </a:lnTo>
                  <a:lnTo>
                    <a:pt x="663" y="14248"/>
                  </a:lnTo>
                  <a:lnTo>
                    <a:pt x="0" y="14917"/>
                  </a:lnTo>
                  <a:lnTo>
                    <a:pt x="632" y="15709"/>
                  </a:lnTo>
                  <a:lnTo>
                    <a:pt x="667" y="16564"/>
                  </a:lnTo>
                  <a:lnTo>
                    <a:pt x="66" y="17785"/>
                  </a:lnTo>
                  <a:lnTo>
                    <a:pt x="605" y="19147"/>
                  </a:lnTo>
                  <a:lnTo>
                    <a:pt x="968" y="18219"/>
                  </a:lnTo>
                  <a:lnTo>
                    <a:pt x="1023" y="18776"/>
                  </a:lnTo>
                  <a:lnTo>
                    <a:pt x="1369" y="19110"/>
                  </a:lnTo>
                  <a:lnTo>
                    <a:pt x="1427" y="19849"/>
                  </a:lnTo>
                  <a:lnTo>
                    <a:pt x="1647" y="20546"/>
                  </a:lnTo>
                  <a:cubicBezTo>
                    <a:pt x="1546" y="20779"/>
                    <a:pt x="1733" y="21054"/>
                    <a:pt x="1864" y="20865"/>
                  </a:cubicBezTo>
                  <a:cubicBezTo>
                    <a:pt x="1939" y="20755"/>
                    <a:pt x="1974" y="20471"/>
                    <a:pt x="2066" y="20592"/>
                  </a:cubicBezTo>
                  <a:cubicBezTo>
                    <a:pt x="2108" y="20646"/>
                    <a:pt x="2082" y="20744"/>
                    <a:pt x="2064" y="20831"/>
                  </a:cubicBezTo>
                  <a:cubicBezTo>
                    <a:pt x="2040" y="20947"/>
                    <a:pt x="2046" y="21075"/>
                    <a:pt x="2081" y="21183"/>
                  </a:cubicBezTo>
                  <a:lnTo>
                    <a:pt x="2652" y="21495"/>
                  </a:lnTo>
                  <a:lnTo>
                    <a:pt x="2825" y="20520"/>
                  </a:lnTo>
                  <a:lnTo>
                    <a:pt x="3070" y="19385"/>
                  </a:lnTo>
                  <a:lnTo>
                    <a:pt x="3514" y="18966"/>
                  </a:lnTo>
                  <a:lnTo>
                    <a:pt x="3893" y="18762"/>
                  </a:lnTo>
                  <a:lnTo>
                    <a:pt x="4238" y="18231"/>
                  </a:lnTo>
                  <a:lnTo>
                    <a:pt x="5184" y="18578"/>
                  </a:lnTo>
                  <a:lnTo>
                    <a:pt x="6028" y="18882"/>
                  </a:lnTo>
                  <a:lnTo>
                    <a:pt x="6684" y="17969"/>
                  </a:lnTo>
                  <a:lnTo>
                    <a:pt x="6024" y="17365"/>
                  </a:lnTo>
                  <a:lnTo>
                    <a:pt x="6300" y="16553"/>
                  </a:lnTo>
                  <a:lnTo>
                    <a:pt x="6895" y="16792"/>
                  </a:lnTo>
                  <a:lnTo>
                    <a:pt x="7692" y="16475"/>
                  </a:lnTo>
                  <a:lnTo>
                    <a:pt x="8159" y="17010"/>
                  </a:lnTo>
                  <a:lnTo>
                    <a:pt x="8628" y="17378"/>
                  </a:lnTo>
                  <a:lnTo>
                    <a:pt x="9200" y="17380"/>
                  </a:lnTo>
                  <a:lnTo>
                    <a:pt x="9949" y="17576"/>
                  </a:lnTo>
                  <a:lnTo>
                    <a:pt x="10408" y="18283"/>
                  </a:lnTo>
                  <a:lnTo>
                    <a:pt x="10732" y="18997"/>
                  </a:lnTo>
                  <a:lnTo>
                    <a:pt x="11162" y="19407"/>
                  </a:lnTo>
                  <a:lnTo>
                    <a:pt x="11480" y="19081"/>
                  </a:lnTo>
                  <a:lnTo>
                    <a:pt x="11779" y="18934"/>
                  </a:lnTo>
                  <a:lnTo>
                    <a:pt x="12261" y="18565"/>
                  </a:lnTo>
                  <a:lnTo>
                    <a:pt x="12448" y="18013"/>
                  </a:lnTo>
                  <a:lnTo>
                    <a:pt x="12991" y="18085"/>
                  </a:lnTo>
                  <a:lnTo>
                    <a:pt x="12916" y="18864"/>
                  </a:lnTo>
                  <a:lnTo>
                    <a:pt x="12736" y="19385"/>
                  </a:lnTo>
                  <a:lnTo>
                    <a:pt x="13237" y="19686"/>
                  </a:lnTo>
                  <a:lnTo>
                    <a:pt x="13616" y="19356"/>
                  </a:lnTo>
                  <a:lnTo>
                    <a:pt x="13838" y="18436"/>
                  </a:lnTo>
                  <a:lnTo>
                    <a:pt x="14063" y="18052"/>
                  </a:lnTo>
                  <a:lnTo>
                    <a:pt x="14375" y="17311"/>
                  </a:lnTo>
                  <a:lnTo>
                    <a:pt x="14719" y="17432"/>
                  </a:lnTo>
                  <a:lnTo>
                    <a:pt x="14443" y="18305"/>
                  </a:lnTo>
                  <a:lnTo>
                    <a:pt x="14886" y="18673"/>
                  </a:lnTo>
                  <a:lnTo>
                    <a:pt x="15217" y="19086"/>
                  </a:lnTo>
                  <a:lnTo>
                    <a:pt x="15027" y="19669"/>
                  </a:lnTo>
                  <a:lnTo>
                    <a:pt x="14794" y="20305"/>
                  </a:lnTo>
                  <a:lnTo>
                    <a:pt x="14903" y="21058"/>
                  </a:lnTo>
                  <a:lnTo>
                    <a:pt x="15094" y="21600"/>
                  </a:lnTo>
                  <a:lnTo>
                    <a:pt x="15616" y="21595"/>
                  </a:lnTo>
                  <a:lnTo>
                    <a:pt x="15884" y="20957"/>
                  </a:lnTo>
                  <a:lnTo>
                    <a:pt x="16289" y="20636"/>
                  </a:lnTo>
                  <a:lnTo>
                    <a:pt x="16667" y="19974"/>
                  </a:lnTo>
                  <a:lnTo>
                    <a:pt x="17163" y="20003"/>
                  </a:lnTo>
                  <a:lnTo>
                    <a:pt x="17711" y="19551"/>
                  </a:lnTo>
                  <a:lnTo>
                    <a:pt x="18114" y="19378"/>
                  </a:lnTo>
                  <a:lnTo>
                    <a:pt x="18407" y="18585"/>
                  </a:lnTo>
                  <a:lnTo>
                    <a:pt x="18845" y="18865"/>
                  </a:lnTo>
                  <a:lnTo>
                    <a:pt x="19092" y="18185"/>
                  </a:lnTo>
                  <a:lnTo>
                    <a:pt x="19609" y="17989"/>
                  </a:lnTo>
                  <a:lnTo>
                    <a:pt x="19865" y="17324"/>
                  </a:lnTo>
                  <a:lnTo>
                    <a:pt x="20503" y="17140"/>
                  </a:lnTo>
                  <a:lnTo>
                    <a:pt x="21176" y="17283"/>
                  </a:lnTo>
                  <a:lnTo>
                    <a:pt x="21600" y="16970"/>
                  </a:lnTo>
                  <a:lnTo>
                    <a:pt x="21484" y="16205"/>
                  </a:lnTo>
                  <a:lnTo>
                    <a:pt x="21426" y="15405"/>
                  </a:lnTo>
                  <a:lnTo>
                    <a:pt x="21182" y="14868"/>
                  </a:lnTo>
                  <a:lnTo>
                    <a:pt x="20835" y="14829"/>
                  </a:lnTo>
                  <a:lnTo>
                    <a:pt x="21033" y="14130"/>
                  </a:lnTo>
                  <a:lnTo>
                    <a:pt x="20806" y="13583"/>
                  </a:lnTo>
                  <a:lnTo>
                    <a:pt x="20505" y="13116"/>
                  </a:lnTo>
                  <a:lnTo>
                    <a:pt x="20404" y="12510"/>
                  </a:lnTo>
                  <a:lnTo>
                    <a:pt x="20691" y="12061"/>
                  </a:lnTo>
                  <a:lnTo>
                    <a:pt x="20970" y="11605"/>
                  </a:lnTo>
                  <a:lnTo>
                    <a:pt x="21230" y="10948"/>
                  </a:lnTo>
                  <a:lnTo>
                    <a:pt x="20749" y="10580"/>
                  </a:lnTo>
                  <a:lnTo>
                    <a:pt x="20248" y="10320"/>
                  </a:lnTo>
                  <a:lnTo>
                    <a:pt x="19732" y="10401"/>
                  </a:lnTo>
                  <a:lnTo>
                    <a:pt x="19376" y="9270"/>
                  </a:lnTo>
                  <a:lnTo>
                    <a:pt x="19129" y="9144"/>
                  </a:lnTo>
                  <a:lnTo>
                    <a:pt x="19169" y="7729"/>
                  </a:lnTo>
                  <a:lnTo>
                    <a:pt x="18325" y="8679"/>
                  </a:lnTo>
                  <a:lnTo>
                    <a:pt x="17744" y="8575"/>
                  </a:lnTo>
                  <a:lnTo>
                    <a:pt x="17336" y="8426"/>
                  </a:lnTo>
                  <a:lnTo>
                    <a:pt x="17395" y="7158"/>
                  </a:lnTo>
                  <a:lnTo>
                    <a:pt x="16864" y="7393"/>
                  </a:lnTo>
                  <a:lnTo>
                    <a:pt x="16118" y="6991"/>
                  </a:lnTo>
                  <a:lnTo>
                    <a:pt x="15651" y="7548"/>
                  </a:lnTo>
                  <a:lnTo>
                    <a:pt x="15558" y="6931"/>
                  </a:lnTo>
                  <a:lnTo>
                    <a:pt x="15177" y="6738"/>
                  </a:lnTo>
                  <a:lnTo>
                    <a:pt x="14804" y="5870"/>
                  </a:lnTo>
                  <a:lnTo>
                    <a:pt x="15133" y="4275"/>
                  </a:lnTo>
                  <a:lnTo>
                    <a:pt x="14592" y="3804"/>
                  </a:lnTo>
                  <a:lnTo>
                    <a:pt x="14110" y="4696"/>
                  </a:lnTo>
                  <a:lnTo>
                    <a:pt x="13801" y="4631"/>
                  </a:lnTo>
                  <a:lnTo>
                    <a:pt x="13382" y="4027"/>
                  </a:lnTo>
                  <a:lnTo>
                    <a:pt x="12066" y="4544"/>
                  </a:lnTo>
                  <a:lnTo>
                    <a:pt x="11729" y="4157"/>
                  </a:lnTo>
                  <a:lnTo>
                    <a:pt x="11141" y="4679"/>
                  </a:lnTo>
                  <a:lnTo>
                    <a:pt x="9786" y="3657"/>
                  </a:lnTo>
                  <a:lnTo>
                    <a:pt x="8658" y="2736"/>
                  </a:lnTo>
                  <a:lnTo>
                    <a:pt x="8148" y="1264"/>
                  </a:lnTo>
                  <a:cubicBezTo>
                    <a:pt x="8051" y="927"/>
                    <a:pt x="7906" y="634"/>
                    <a:pt x="7726" y="407"/>
                  </a:cubicBezTo>
                  <a:cubicBezTo>
                    <a:pt x="7578" y="220"/>
                    <a:pt x="7409" y="83"/>
                    <a:pt x="7229" y="2"/>
                  </a:cubicBez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6" name="Shape 190">
              <a:extLst>
                <a:ext uri="{FF2B5EF4-FFF2-40B4-BE49-F238E27FC236}">
                  <a16:creationId xmlns:a16="http://schemas.microsoft.com/office/drawing/2014/main" id="{2516A140-8EA9-43E1-8569-43514304290D}"/>
                </a:ext>
              </a:extLst>
            </p:cNvPr>
            <p:cNvSpPr/>
            <p:nvPr/>
          </p:nvSpPr>
          <p:spPr>
            <a:xfrm>
              <a:off x="12785612" y="0"/>
              <a:ext cx="3520702" cy="3440217"/>
            </a:xfrm>
            <a:custGeom>
              <a:avLst/>
              <a:gdLst/>
              <a:ahLst/>
              <a:cxnLst>
                <a:cxn ang="0">
                  <a:pos x="wd2" y="hd2"/>
                </a:cxn>
                <a:cxn ang="5400000">
                  <a:pos x="wd2" y="hd2"/>
                </a:cxn>
                <a:cxn ang="10800000">
                  <a:pos x="wd2" y="hd2"/>
                </a:cxn>
                <a:cxn ang="16200000">
                  <a:pos x="wd2" y="hd2"/>
                </a:cxn>
              </a:cxnLst>
              <a:rect l="0" t="0" r="r" b="b"/>
              <a:pathLst>
                <a:path w="21600" h="21600" extrusionOk="0">
                  <a:moveTo>
                    <a:pt x="2412" y="54"/>
                  </a:moveTo>
                  <a:lnTo>
                    <a:pt x="1804" y="346"/>
                  </a:lnTo>
                  <a:lnTo>
                    <a:pt x="1373" y="449"/>
                  </a:lnTo>
                  <a:lnTo>
                    <a:pt x="1095" y="393"/>
                  </a:lnTo>
                  <a:lnTo>
                    <a:pt x="775" y="632"/>
                  </a:lnTo>
                  <a:lnTo>
                    <a:pt x="108" y="781"/>
                  </a:lnTo>
                  <a:lnTo>
                    <a:pt x="591" y="1571"/>
                  </a:lnTo>
                  <a:lnTo>
                    <a:pt x="0" y="2520"/>
                  </a:lnTo>
                  <a:lnTo>
                    <a:pt x="217" y="2972"/>
                  </a:lnTo>
                  <a:lnTo>
                    <a:pt x="886" y="3250"/>
                  </a:lnTo>
                  <a:lnTo>
                    <a:pt x="1507" y="2928"/>
                  </a:lnTo>
                  <a:lnTo>
                    <a:pt x="2081" y="3302"/>
                  </a:lnTo>
                  <a:lnTo>
                    <a:pt x="2119" y="3838"/>
                  </a:lnTo>
                  <a:lnTo>
                    <a:pt x="2397" y="4688"/>
                  </a:lnTo>
                  <a:lnTo>
                    <a:pt x="2815" y="5338"/>
                  </a:lnTo>
                  <a:lnTo>
                    <a:pt x="3371" y="5719"/>
                  </a:lnTo>
                  <a:lnTo>
                    <a:pt x="3654" y="5375"/>
                  </a:lnTo>
                  <a:lnTo>
                    <a:pt x="4051" y="5314"/>
                  </a:lnTo>
                  <a:lnTo>
                    <a:pt x="4831" y="5306"/>
                  </a:lnTo>
                  <a:lnTo>
                    <a:pt x="5087" y="5039"/>
                  </a:lnTo>
                  <a:lnTo>
                    <a:pt x="5407" y="5017"/>
                  </a:lnTo>
                  <a:lnTo>
                    <a:pt x="5851" y="4213"/>
                  </a:lnTo>
                  <a:lnTo>
                    <a:pt x="6095" y="4286"/>
                  </a:lnTo>
                  <a:lnTo>
                    <a:pt x="6401" y="4702"/>
                  </a:lnTo>
                  <a:lnTo>
                    <a:pt x="6860" y="5005"/>
                  </a:lnTo>
                  <a:lnTo>
                    <a:pt x="7162" y="5400"/>
                  </a:lnTo>
                  <a:lnTo>
                    <a:pt x="7208" y="5806"/>
                  </a:lnTo>
                  <a:lnTo>
                    <a:pt x="7014" y="6231"/>
                  </a:lnTo>
                  <a:lnTo>
                    <a:pt x="6907" y="6608"/>
                  </a:lnTo>
                  <a:lnTo>
                    <a:pt x="6639" y="7080"/>
                  </a:lnTo>
                  <a:lnTo>
                    <a:pt x="6470" y="7981"/>
                  </a:lnTo>
                  <a:lnTo>
                    <a:pt x="6465" y="8607"/>
                  </a:lnTo>
                  <a:lnTo>
                    <a:pt x="6533" y="9235"/>
                  </a:lnTo>
                  <a:lnTo>
                    <a:pt x="6604" y="9573"/>
                  </a:lnTo>
                  <a:lnTo>
                    <a:pt x="6492" y="9850"/>
                  </a:lnTo>
                  <a:lnTo>
                    <a:pt x="6120" y="10022"/>
                  </a:lnTo>
                  <a:lnTo>
                    <a:pt x="5860" y="10786"/>
                  </a:lnTo>
                  <a:lnTo>
                    <a:pt x="5833" y="11671"/>
                  </a:lnTo>
                  <a:lnTo>
                    <a:pt x="5950" y="12119"/>
                  </a:lnTo>
                  <a:lnTo>
                    <a:pt x="5809" y="12263"/>
                  </a:lnTo>
                  <a:lnTo>
                    <a:pt x="5559" y="11521"/>
                  </a:lnTo>
                  <a:lnTo>
                    <a:pt x="5261" y="11712"/>
                  </a:lnTo>
                  <a:lnTo>
                    <a:pt x="4990" y="12233"/>
                  </a:lnTo>
                  <a:lnTo>
                    <a:pt x="4427" y="12946"/>
                  </a:lnTo>
                  <a:lnTo>
                    <a:pt x="4042" y="13294"/>
                  </a:lnTo>
                  <a:lnTo>
                    <a:pt x="3518" y="13849"/>
                  </a:lnTo>
                  <a:lnTo>
                    <a:pt x="3327" y="14178"/>
                  </a:lnTo>
                  <a:lnTo>
                    <a:pt x="3183" y="14808"/>
                  </a:lnTo>
                  <a:lnTo>
                    <a:pt x="3432" y="15169"/>
                  </a:lnTo>
                  <a:lnTo>
                    <a:pt x="3664" y="15366"/>
                  </a:lnTo>
                  <a:lnTo>
                    <a:pt x="3914" y="15832"/>
                  </a:lnTo>
                  <a:lnTo>
                    <a:pt x="4190" y="16053"/>
                  </a:lnTo>
                  <a:lnTo>
                    <a:pt x="4747" y="15471"/>
                  </a:lnTo>
                  <a:lnTo>
                    <a:pt x="4796" y="15719"/>
                  </a:lnTo>
                  <a:lnTo>
                    <a:pt x="5018" y="15798"/>
                  </a:lnTo>
                  <a:lnTo>
                    <a:pt x="4792" y="15981"/>
                  </a:lnTo>
                  <a:lnTo>
                    <a:pt x="4297" y="16299"/>
                  </a:lnTo>
                  <a:lnTo>
                    <a:pt x="4471" y="17043"/>
                  </a:lnTo>
                  <a:lnTo>
                    <a:pt x="4917" y="17076"/>
                  </a:lnTo>
                  <a:lnTo>
                    <a:pt x="5639" y="16798"/>
                  </a:lnTo>
                  <a:lnTo>
                    <a:pt x="5929" y="17093"/>
                  </a:lnTo>
                  <a:lnTo>
                    <a:pt x="5964" y="17494"/>
                  </a:lnTo>
                  <a:lnTo>
                    <a:pt x="6128" y="17858"/>
                  </a:lnTo>
                  <a:lnTo>
                    <a:pt x="6317" y="18158"/>
                  </a:lnTo>
                  <a:lnTo>
                    <a:pt x="6495" y="18390"/>
                  </a:lnTo>
                  <a:lnTo>
                    <a:pt x="6690" y="18568"/>
                  </a:lnTo>
                  <a:lnTo>
                    <a:pt x="7029" y="18625"/>
                  </a:lnTo>
                  <a:lnTo>
                    <a:pt x="7347" y="18512"/>
                  </a:lnTo>
                  <a:lnTo>
                    <a:pt x="7587" y="18404"/>
                  </a:lnTo>
                  <a:lnTo>
                    <a:pt x="7905" y="18570"/>
                  </a:lnTo>
                  <a:lnTo>
                    <a:pt x="8316" y="18393"/>
                  </a:lnTo>
                  <a:lnTo>
                    <a:pt x="8759" y="18247"/>
                  </a:lnTo>
                  <a:lnTo>
                    <a:pt x="8942" y="18517"/>
                  </a:lnTo>
                  <a:lnTo>
                    <a:pt x="9322" y="18749"/>
                  </a:lnTo>
                  <a:lnTo>
                    <a:pt x="9622" y="19000"/>
                  </a:lnTo>
                  <a:lnTo>
                    <a:pt x="9830" y="18777"/>
                  </a:lnTo>
                  <a:lnTo>
                    <a:pt x="10109" y="18649"/>
                  </a:lnTo>
                  <a:lnTo>
                    <a:pt x="10466" y="18583"/>
                  </a:lnTo>
                  <a:lnTo>
                    <a:pt x="10871" y="18728"/>
                  </a:lnTo>
                  <a:lnTo>
                    <a:pt x="11066" y="18893"/>
                  </a:lnTo>
                  <a:lnTo>
                    <a:pt x="11104" y="19272"/>
                  </a:lnTo>
                  <a:lnTo>
                    <a:pt x="11286" y="19695"/>
                  </a:lnTo>
                  <a:lnTo>
                    <a:pt x="11550" y="19779"/>
                  </a:lnTo>
                  <a:lnTo>
                    <a:pt x="11937" y="19731"/>
                  </a:lnTo>
                  <a:lnTo>
                    <a:pt x="12106" y="20139"/>
                  </a:lnTo>
                  <a:lnTo>
                    <a:pt x="12373" y="20520"/>
                  </a:lnTo>
                  <a:lnTo>
                    <a:pt x="12783" y="20769"/>
                  </a:lnTo>
                  <a:lnTo>
                    <a:pt x="13111" y="20619"/>
                  </a:lnTo>
                  <a:lnTo>
                    <a:pt x="13007" y="20315"/>
                  </a:lnTo>
                  <a:lnTo>
                    <a:pt x="12981" y="19957"/>
                  </a:lnTo>
                  <a:lnTo>
                    <a:pt x="13137" y="19649"/>
                  </a:lnTo>
                  <a:lnTo>
                    <a:pt x="13325" y="19481"/>
                  </a:lnTo>
                  <a:lnTo>
                    <a:pt x="13721" y="19948"/>
                  </a:lnTo>
                  <a:lnTo>
                    <a:pt x="13695" y="20420"/>
                  </a:lnTo>
                  <a:lnTo>
                    <a:pt x="13896" y="20628"/>
                  </a:lnTo>
                  <a:lnTo>
                    <a:pt x="14249" y="20976"/>
                  </a:lnTo>
                  <a:lnTo>
                    <a:pt x="14509" y="21378"/>
                  </a:lnTo>
                  <a:lnTo>
                    <a:pt x="14628" y="21600"/>
                  </a:lnTo>
                  <a:lnTo>
                    <a:pt x="14941" y="21495"/>
                  </a:lnTo>
                  <a:lnTo>
                    <a:pt x="14985" y="21294"/>
                  </a:lnTo>
                  <a:lnTo>
                    <a:pt x="14950" y="21001"/>
                  </a:lnTo>
                  <a:lnTo>
                    <a:pt x="15281" y="20790"/>
                  </a:lnTo>
                  <a:lnTo>
                    <a:pt x="15624" y="20645"/>
                  </a:lnTo>
                  <a:lnTo>
                    <a:pt x="15870" y="20440"/>
                  </a:lnTo>
                  <a:lnTo>
                    <a:pt x="15892" y="20148"/>
                  </a:lnTo>
                  <a:lnTo>
                    <a:pt x="16199" y="20202"/>
                  </a:lnTo>
                  <a:lnTo>
                    <a:pt x="16248" y="20536"/>
                  </a:lnTo>
                  <a:lnTo>
                    <a:pt x="16626" y="20288"/>
                  </a:lnTo>
                  <a:lnTo>
                    <a:pt x="16879" y="20100"/>
                  </a:lnTo>
                  <a:lnTo>
                    <a:pt x="17167" y="20708"/>
                  </a:lnTo>
                  <a:lnTo>
                    <a:pt x="17445" y="20971"/>
                  </a:lnTo>
                  <a:lnTo>
                    <a:pt x="17920" y="21125"/>
                  </a:lnTo>
                  <a:lnTo>
                    <a:pt x="18228" y="21100"/>
                  </a:lnTo>
                  <a:lnTo>
                    <a:pt x="18408" y="20902"/>
                  </a:lnTo>
                  <a:lnTo>
                    <a:pt x="18128" y="19387"/>
                  </a:lnTo>
                  <a:lnTo>
                    <a:pt x="17756" y="18611"/>
                  </a:lnTo>
                  <a:lnTo>
                    <a:pt x="17279" y="17954"/>
                  </a:lnTo>
                  <a:lnTo>
                    <a:pt x="17541" y="17695"/>
                  </a:lnTo>
                  <a:lnTo>
                    <a:pt x="17983" y="17514"/>
                  </a:lnTo>
                  <a:lnTo>
                    <a:pt x="18162" y="17250"/>
                  </a:lnTo>
                  <a:lnTo>
                    <a:pt x="18191" y="16930"/>
                  </a:lnTo>
                  <a:lnTo>
                    <a:pt x="18464" y="16614"/>
                  </a:lnTo>
                  <a:lnTo>
                    <a:pt x="18871" y="16738"/>
                  </a:lnTo>
                  <a:lnTo>
                    <a:pt x="19380" y="16655"/>
                  </a:lnTo>
                  <a:lnTo>
                    <a:pt x="19855" y="16789"/>
                  </a:lnTo>
                  <a:lnTo>
                    <a:pt x="20332" y="16761"/>
                  </a:lnTo>
                  <a:lnTo>
                    <a:pt x="20384" y="16486"/>
                  </a:lnTo>
                  <a:lnTo>
                    <a:pt x="20358" y="16087"/>
                  </a:lnTo>
                  <a:lnTo>
                    <a:pt x="20401" y="15831"/>
                  </a:lnTo>
                  <a:lnTo>
                    <a:pt x="20573" y="15489"/>
                  </a:lnTo>
                  <a:lnTo>
                    <a:pt x="20709" y="15131"/>
                  </a:lnTo>
                  <a:lnTo>
                    <a:pt x="20607" y="14745"/>
                  </a:lnTo>
                  <a:lnTo>
                    <a:pt x="20896" y="14517"/>
                  </a:lnTo>
                  <a:lnTo>
                    <a:pt x="20929" y="14258"/>
                  </a:lnTo>
                  <a:lnTo>
                    <a:pt x="20822" y="13971"/>
                  </a:lnTo>
                  <a:lnTo>
                    <a:pt x="20981" y="13750"/>
                  </a:lnTo>
                  <a:lnTo>
                    <a:pt x="20972" y="13524"/>
                  </a:lnTo>
                  <a:lnTo>
                    <a:pt x="20906" y="13251"/>
                  </a:lnTo>
                  <a:lnTo>
                    <a:pt x="20905" y="13073"/>
                  </a:lnTo>
                  <a:lnTo>
                    <a:pt x="20951" y="12870"/>
                  </a:lnTo>
                  <a:lnTo>
                    <a:pt x="20948" y="12676"/>
                  </a:lnTo>
                  <a:lnTo>
                    <a:pt x="20873" y="12369"/>
                  </a:lnTo>
                  <a:lnTo>
                    <a:pt x="20836" y="12055"/>
                  </a:lnTo>
                  <a:lnTo>
                    <a:pt x="20930" y="11887"/>
                  </a:lnTo>
                  <a:lnTo>
                    <a:pt x="21066" y="11705"/>
                  </a:lnTo>
                  <a:lnTo>
                    <a:pt x="21006" y="11472"/>
                  </a:lnTo>
                  <a:lnTo>
                    <a:pt x="20873" y="11288"/>
                  </a:lnTo>
                  <a:lnTo>
                    <a:pt x="21011" y="11059"/>
                  </a:lnTo>
                  <a:lnTo>
                    <a:pt x="21223" y="10840"/>
                  </a:lnTo>
                  <a:lnTo>
                    <a:pt x="21555" y="10448"/>
                  </a:lnTo>
                  <a:lnTo>
                    <a:pt x="21600" y="10187"/>
                  </a:lnTo>
                  <a:lnTo>
                    <a:pt x="21529" y="9836"/>
                  </a:lnTo>
                  <a:lnTo>
                    <a:pt x="21200" y="9687"/>
                  </a:lnTo>
                  <a:lnTo>
                    <a:pt x="21092" y="9450"/>
                  </a:lnTo>
                  <a:lnTo>
                    <a:pt x="21146" y="8940"/>
                  </a:lnTo>
                  <a:lnTo>
                    <a:pt x="21016" y="8717"/>
                  </a:lnTo>
                  <a:lnTo>
                    <a:pt x="20706" y="8689"/>
                  </a:lnTo>
                  <a:lnTo>
                    <a:pt x="20408" y="8892"/>
                  </a:lnTo>
                  <a:lnTo>
                    <a:pt x="19950" y="9233"/>
                  </a:lnTo>
                  <a:lnTo>
                    <a:pt x="19397" y="9714"/>
                  </a:lnTo>
                  <a:lnTo>
                    <a:pt x="18875" y="9899"/>
                  </a:lnTo>
                  <a:lnTo>
                    <a:pt x="18548" y="10254"/>
                  </a:lnTo>
                  <a:lnTo>
                    <a:pt x="18329" y="10647"/>
                  </a:lnTo>
                  <a:lnTo>
                    <a:pt x="18169" y="10922"/>
                  </a:lnTo>
                  <a:lnTo>
                    <a:pt x="17821" y="11124"/>
                  </a:lnTo>
                  <a:lnTo>
                    <a:pt x="17200" y="11366"/>
                  </a:lnTo>
                  <a:lnTo>
                    <a:pt x="16593" y="11450"/>
                  </a:lnTo>
                  <a:lnTo>
                    <a:pt x="16209" y="11443"/>
                  </a:lnTo>
                  <a:lnTo>
                    <a:pt x="15937" y="11536"/>
                  </a:lnTo>
                  <a:lnTo>
                    <a:pt x="15714" y="11140"/>
                  </a:lnTo>
                  <a:lnTo>
                    <a:pt x="15411" y="10981"/>
                  </a:lnTo>
                  <a:lnTo>
                    <a:pt x="15213" y="10709"/>
                  </a:lnTo>
                  <a:lnTo>
                    <a:pt x="15305" y="10414"/>
                  </a:lnTo>
                  <a:lnTo>
                    <a:pt x="15247" y="10093"/>
                  </a:lnTo>
                  <a:lnTo>
                    <a:pt x="15095" y="9817"/>
                  </a:lnTo>
                  <a:lnTo>
                    <a:pt x="14919" y="9602"/>
                  </a:lnTo>
                  <a:lnTo>
                    <a:pt x="14851" y="9285"/>
                  </a:lnTo>
                  <a:lnTo>
                    <a:pt x="14791" y="9020"/>
                  </a:lnTo>
                  <a:lnTo>
                    <a:pt x="14626" y="8874"/>
                  </a:lnTo>
                  <a:lnTo>
                    <a:pt x="14316" y="9052"/>
                  </a:lnTo>
                  <a:lnTo>
                    <a:pt x="13946" y="8968"/>
                  </a:lnTo>
                  <a:lnTo>
                    <a:pt x="13539" y="8789"/>
                  </a:lnTo>
                  <a:lnTo>
                    <a:pt x="13210" y="8552"/>
                  </a:lnTo>
                  <a:lnTo>
                    <a:pt x="13009" y="8375"/>
                  </a:lnTo>
                  <a:lnTo>
                    <a:pt x="13012" y="8196"/>
                  </a:lnTo>
                  <a:lnTo>
                    <a:pt x="12778" y="8158"/>
                  </a:lnTo>
                  <a:lnTo>
                    <a:pt x="12633" y="8366"/>
                  </a:lnTo>
                  <a:lnTo>
                    <a:pt x="12343" y="8425"/>
                  </a:lnTo>
                  <a:lnTo>
                    <a:pt x="12081" y="8183"/>
                  </a:lnTo>
                  <a:lnTo>
                    <a:pt x="11776" y="8070"/>
                  </a:lnTo>
                  <a:lnTo>
                    <a:pt x="11527" y="7944"/>
                  </a:lnTo>
                  <a:lnTo>
                    <a:pt x="10683" y="8214"/>
                  </a:lnTo>
                  <a:lnTo>
                    <a:pt x="10202" y="8077"/>
                  </a:lnTo>
                  <a:lnTo>
                    <a:pt x="9981" y="7919"/>
                  </a:lnTo>
                  <a:lnTo>
                    <a:pt x="9854" y="7647"/>
                  </a:lnTo>
                  <a:lnTo>
                    <a:pt x="9793" y="7336"/>
                  </a:lnTo>
                  <a:lnTo>
                    <a:pt x="9820" y="6974"/>
                  </a:lnTo>
                  <a:lnTo>
                    <a:pt x="9654" y="6766"/>
                  </a:lnTo>
                  <a:lnTo>
                    <a:pt x="9434" y="6683"/>
                  </a:lnTo>
                  <a:lnTo>
                    <a:pt x="9321" y="6300"/>
                  </a:lnTo>
                  <a:lnTo>
                    <a:pt x="9179" y="5965"/>
                  </a:lnTo>
                  <a:lnTo>
                    <a:pt x="9009" y="5595"/>
                  </a:lnTo>
                  <a:lnTo>
                    <a:pt x="8797" y="5294"/>
                  </a:lnTo>
                  <a:lnTo>
                    <a:pt x="8416" y="5095"/>
                  </a:lnTo>
                  <a:lnTo>
                    <a:pt x="8421" y="4747"/>
                  </a:lnTo>
                  <a:lnTo>
                    <a:pt x="8220" y="4602"/>
                  </a:lnTo>
                  <a:lnTo>
                    <a:pt x="8263" y="4328"/>
                  </a:lnTo>
                  <a:lnTo>
                    <a:pt x="8063" y="4050"/>
                  </a:lnTo>
                  <a:lnTo>
                    <a:pt x="7874" y="3625"/>
                  </a:lnTo>
                  <a:lnTo>
                    <a:pt x="7593" y="3275"/>
                  </a:lnTo>
                  <a:lnTo>
                    <a:pt x="7429" y="2986"/>
                  </a:lnTo>
                  <a:lnTo>
                    <a:pt x="7491" y="2689"/>
                  </a:lnTo>
                  <a:lnTo>
                    <a:pt x="7338" y="2545"/>
                  </a:lnTo>
                  <a:lnTo>
                    <a:pt x="7182" y="2524"/>
                  </a:lnTo>
                  <a:lnTo>
                    <a:pt x="7113" y="2220"/>
                  </a:lnTo>
                  <a:lnTo>
                    <a:pt x="6824" y="1974"/>
                  </a:lnTo>
                  <a:lnTo>
                    <a:pt x="6730" y="1652"/>
                  </a:lnTo>
                  <a:lnTo>
                    <a:pt x="6594" y="1384"/>
                  </a:lnTo>
                  <a:lnTo>
                    <a:pt x="6360" y="1123"/>
                  </a:lnTo>
                  <a:lnTo>
                    <a:pt x="6085" y="943"/>
                  </a:lnTo>
                  <a:lnTo>
                    <a:pt x="5816" y="767"/>
                  </a:lnTo>
                  <a:lnTo>
                    <a:pt x="5476" y="639"/>
                  </a:lnTo>
                  <a:lnTo>
                    <a:pt x="5244" y="568"/>
                  </a:lnTo>
                  <a:lnTo>
                    <a:pt x="4925" y="739"/>
                  </a:lnTo>
                  <a:lnTo>
                    <a:pt x="4695" y="620"/>
                  </a:lnTo>
                  <a:lnTo>
                    <a:pt x="4233" y="479"/>
                  </a:lnTo>
                  <a:lnTo>
                    <a:pt x="3578" y="116"/>
                  </a:lnTo>
                  <a:lnTo>
                    <a:pt x="3180" y="51"/>
                  </a:lnTo>
                  <a:lnTo>
                    <a:pt x="2727" y="0"/>
                  </a:lnTo>
                  <a:lnTo>
                    <a:pt x="2412" y="54"/>
                  </a:lnTo>
                  <a:close/>
                </a:path>
              </a:pathLst>
            </a:custGeom>
            <a:solidFill>
              <a:schemeClr val="accent2"/>
            </a:solid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7" name="Shape 191">
              <a:extLst>
                <a:ext uri="{FF2B5EF4-FFF2-40B4-BE49-F238E27FC236}">
                  <a16:creationId xmlns:a16="http://schemas.microsoft.com/office/drawing/2014/main" id="{EABC718F-C308-40E1-9CBC-FC9598102030}"/>
                </a:ext>
              </a:extLst>
            </p:cNvPr>
            <p:cNvSpPr/>
            <p:nvPr/>
          </p:nvSpPr>
          <p:spPr>
            <a:xfrm>
              <a:off x="13171785" y="2654073"/>
              <a:ext cx="2628695" cy="1900504"/>
            </a:xfrm>
            <a:custGeom>
              <a:avLst/>
              <a:gdLst/>
              <a:ahLst/>
              <a:cxnLst>
                <a:cxn ang="0">
                  <a:pos x="wd2" y="hd2"/>
                </a:cxn>
                <a:cxn ang="5400000">
                  <a:pos x="wd2" y="hd2"/>
                </a:cxn>
                <a:cxn ang="10800000">
                  <a:pos x="wd2" y="hd2"/>
                </a:cxn>
                <a:cxn ang="16200000">
                  <a:pos x="wd2" y="hd2"/>
                </a:cxn>
              </a:cxnLst>
              <a:rect l="0" t="0" r="r" b="b"/>
              <a:pathLst>
                <a:path w="21600" h="21600" extrusionOk="0">
                  <a:moveTo>
                    <a:pt x="21421" y="9436"/>
                  </a:moveTo>
                  <a:lnTo>
                    <a:pt x="21600" y="8343"/>
                  </a:lnTo>
                  <a:lnTo>
                    <a:pt x="21471" y="7584"/>
                  </a:lnTo>
                  <a:lnTo>
                    <a:pt x="21131" y="7849"/>
                  </a:lnTo>
                  <a:lnTo>
                    <a:pt x="20630" y="7782"/>
                  </a:lnTo>
                  <a:lnTo>
                    <a:pt x="20124" y="7564"/>
                  </a:lnTo>
                  <a:lnTo>
                    <a:pt x="19489" y="6063"/>
                  </a:lnTo>
                  <a:lnTo>
                    <a:pt x="18719" y="6687"/>
                  </a:lnTo>
                  <a:lnTo>
                    <a:pt x="18648" y="6237"/>
                  </a:lnTo>
                  <a:lnTo>
                    <a:pt x="18000" y="6046"/>
                  </a:lnTo>
                  <a:lnTo>
                    <a:pt x="17896" y="6765"/>
                  </a:lnTo>
                  <a:lnTo>
                    <a:pt x="16712" y="7754"/>
                  </a:lnTo>
                  <a:lnTo>
                    <a:pt x="16747" y="8595"/>
                  </a:lnTo>
                  <a:lnTo>
                    <a:pt x="16554" y="8451"/>
                  </a:lnTo>
                  <a:lnTo>
                    <a:pt x="16088" y="7811"/>
                  </a:lnTo>
                  <a:lnTo>
                    <a:pt x="15341" y="6769"/>
                  </a:lnTo>
                  <a:lnTo>
                    <a:pt x="15335" y="5813"/>
                  </a:lnTo>
                  <a:lnTo>
                    <a:pt x="14705" y="4764"/>
                  </a:lnTo>
                  <a:lnTo>
                    <a:pt x="14199" y="5281"/>
                  </a:lnTo>
                  <a:lnTo>
                    <a:pt x="14055" y="6489"/>
                  </a:lnTo>
                  <a:lnTo>
                    <a:pt x="14228" y="7122"/>
                  </a:lnTo>
                  <a:lnTo>
                    <a:pt x="13959" y="7136"/>
                  </a:lnTo>
                  <a:lnTo>
                    <a:pt x="13491" y="6832"/>
                  </a:lnTo>
                  <a:lnTo>
                    <a:pt x="12895" y="5285"/>
                  </a:lnTo>
                  <a:lnTo>
                    <a:pt x="12385" y="5400"/>
                  </a:lnTo>
                  <a:lnTo>
                    <a:pt x="12069" y="5193"/>
                  </a:lnTo>
                  <a:lnTo>
                    <a:pt x="11869" y="4590"/>
                  </a:lnTo>
                  <a:lnTo>
                    <a:pt x="11870" y="3876"/>
                  </a:lnTo>
                  <a:lnTo>
                    <a:pt x="11241" y="3214"/>
                  </a:lnTo>
                  <a:lnTo>
                    <a:pt x="10633" y="3123"/>
                  </a:lnTo>
                  <a:lnTo>
                    <a:pt x="10115" y="3413"/>
                  </a:lnTo>
                  <a:lnTo>
                    <a:pt x="9680" y="3757"/>
                  </a:lnTo>
                  <a:lnTo>
                    <a:pt x="9044" y="3324"/>
                  </a:lnTo>
                  <a:lnTo>
                    <a:pt x="8611" y="2670"/>
                  </a:lnTo>
                  <a:lnTo>
                    <a:pt x="8080" y="2778"/>
                  </a:lnTo>
                  <a:lnTo>
                    <a:pt x="7525" y="3083"/>
                  </a:lnTo>
                  <a:lnTo>
                    <a:pt x="7048" y="2936"/>
                  </a:lnTo>
                  <a:lnTo>
                    <a:pt x="6611" y="3083"/>
                  </a:lnTo>
                  <a:lnTo>
                    <a:pt x="5984" y="3258"/>
                  </a:lnTo>
                  <a:lnTo>
                    <a:pt x="5605" y="2896"/>
                  </a:lnTo>
                  <a:lnTo>
                    <a:pt x="5226" y="2270"/>
                  </a:lnTo>
                  <a:lnTo>
                    <a:pt x="5033" y="1725"/>
                  </a:lnTo>
                  <a:lnTo>
                    <a:pt x="4994" y="1089"/>
                  </a:lnTo>
                  <a:lnTo>
                    <a:pt x="4877" y="520"/>
                  </a:lnTo>
                  <a:lnTo>
                    <a:pt x="4318" y="0"/>
                  </a:lnTo>
                  <a:lnTo>
                    <a:pt x="3844" y="317"/>
                  </a:lnTo>
                  <a:lnTo>
                    <a:pt x="3197" y="594"/>
                  </a:lnTo>
                  <a:lnTo>
                    <a:pt x="2694" y="569"/>
                  </a:lnTo>
                  <a:lnTo>
                    <a:pt x="2618" y="1198"/>
                  </a:lnTo>
                  <a:lnTo>
                    <a:pt x="2211" y="1517"/>
                  </a:lnTo>
                  <a:lnTo>
                    <a:pt x="2238" y="2440"/>
                  </a:lnTo>
                  <a:lnTo>
                    <a:pt x="2189" y="2906"/>
                  </a:lnTo>
                  <a:lnTo>
                    <a:pt x="1904" y="2821"/>
                  </a:lnTo>
                  <a:lnTo>
                    <a:pt x="1367" y="2248"/>
                  </a:lnTo>
                  <a:lnTo>
                    <a:pt x="1162" y="2677"/>
                  </a:lnTo>
                  <a:lnTo>
                    <a:pt x="915" y="2174"/>
                  </a:lnTo>
                  <a:lnTo>
                    <a:pt x="365" y="1868"/>
                  </a:lnTo>
                  <a:lnTo>
                    <a:pt x="244" y="2799"/>
                  </a:lnTo>
                  <a:lnTo>
                    <a:pt x="0" y="3685"/>
                  </a:lnTo>
                  <a:lnTo>
                    <a:pt x="564" y="4062"/>
                  </a:lnTo>
                  <a:lnTo>
                    <a:pt x="1110" y="4917"/>
                  </a:lnTo>
                  <a:lnTo>
                    <a:pt x="1237" y="5384"/>
                  </a:lnTo>
                  <a:lnTo>
                    <a:pt x="1136" y="5940"/>
                  </a:lnTo>
                  <a:lnTo>
                    <a:pt x="1173" y="6650"/>
                  </a:lnTo>
                  <a:lnTo>
                    <a:pt x="1337" y="7571"/>
                  </a:lnTo>
                  <a:lnTo>
                    <a:pt x="1622" y="8262"/>
                  </a:lnTo>
                  <a:lnTo>
                    <a:pt x="1932" y="8953"/>
                  </a:lnTo>
                  <a:lnTo>
                    <a:pt x="2296" y="9499"/>
                  </a:lnTo>
                  <a:lnTo>
                    <a:pt x="2516" y="9411"/>
                  </a:lnTo>
                  <a:lnTo>
                    <a:pt x="3587" y="8173"/>
                  </a:lnTo>
                  <a:lnTo>
                    <a:pt x="4062" y="9188"/>
                  </a:lnTo>
                  <a:lnTo>
                    <a:pt x="4310" y="9972"/>
                  </a:lnTo>
                  <a:lnTo>
                    <a:pt x="4710" y="10800"/>
                  </a:lnTo>
                  <a:lnTo>
                    <a:pt x="4731" y="11391"/>
                  </a:lnTo>
                  <a:lnTo>
                    <a:pt x="4502" y="11710"/>
                  </a:lnTo>
                  <a:lnTo>
                    <a:pt x="4246" y="12047"/>
                  </a:lnTo>
                  <a:lnTo>
                    <a:pt x="5105" y="12640"/>
                  </a:lnTo>
                  <a:lnTo>
                    <a:pt x="5343" y="12567"/>
                  </a:lnTo>
                  <a:lnTo>
                    <a:pt x="5487" y="12086"/>
                  </a:lnTo>
                  <a:lnTo>
                    <a:pt x="6785" y="13058"/>
                  </a:lnTo>
                  <a:lnTo>
                    <a:pt x="6826" y="13811"/>
                  </a:lnTo>
                  <a:lnTo>
                    <a:pt x="7535" y="14382"/>
                  </a:lnTo>
                  <a:cubicBezTo>
                    <a:pt x="7534" y="14111"/>
                    <a:pt x="7560" y="13841"/>
                    <a:pt x="7610" y="13579"/>
                  </a:cubicBezTo>
                  <a:cubicBezTo>
                    <a:pt x="7654" y="13349"/>
                    <a:pt x="7716" y="13127"/>
                    <a:pt x="7797" y="12917"/>
                  </a:cubicBezTo>
                  <a:lnTo>
                    <a:pt x="8058" y="13067"/>
                  </a:lnTo>
                  <a:cubicBezTo>
                    <a:pt x="7966" y="13186"/>
                    <a:pt x="7900" y="13338"/>
                    <a:pt x="7867" y="13506"/>
                  </a:cubicBezTo>
                  <a:cubicBezTo>
                    <a:pt x="7836" y="13663"/>
                    <a:pt x="7835" y="13828"/>
                    <a:pt x="7865" y="13986"/>
                  </a:cubicBezTo>
                  <a:lnTo>
                    <a:pt x="8478" y="14884"/>
                  </a:lnTo>
                  <a:lnTo>
                    <a:pt x="8773" y="15693"/>
                  </a:lnTo>
                  <a:lnTo>
                    <a:pt x="9143" y="16552"/>
                  </a:lnTo>
                  <a:lnTo>
                    <a:pt x="9352" y="16888"/>
                  </a:lnTo>
                  <a:lnTo>
                    <a:pt x="9201" y="17408"/>
                  </a:lnTo>
                  <a:lnTo>
                    <a:pt x="9596" y="18291"/>
                  </a:lnTo>
                  <a:lnTo>
                    <a:pt x="9849" y="18907"/>
                  </a:lnTo>
                  <a:lnTo>
                    <a:pt x="10171" y="19397"/>
                  </a:lnTo>
                  <a:lnTo>
                    <a:pt x="10553" y="20100"/>
                  </a:lnTo>
                  <a:lnTo>
                    <a:pt x="10729" y="20548"/>
                  </a:lnTo>
                  <a:lnTo>
                    <a:pt x="10457" y="21009"/>
                  </a:lnTo>
                  <a:lnTo>
                    <a:pt x="10797" y="21600"/>
                  </a:lnTo>
                  <a:lnTo>
                    <a:pt x="11278" y="21312"/>
                  </a:lnTo>
                  <a:lnTo>
                    <a:pt x="11703" y="20735"/>
                  </a:lnTo>
                  <a:lnTo>
                    <a:pt x="12005" y="19911"/>
                  </a:lnTo>
                  <a:lnTo>
                    <a:pt x="12601" y="18806"/>
                  </a:lnTo>
                  <a:lnTo>
                    <a:pt x="12791" y="17600"/>
                  </a:lnTo>
                  <a:lnTo>
                    <a:pt x="13068" y="17298"/>
                  </a:lnTo>
                  <a:lnTo>
                    <a:pt x="13552" y="17587"/>
                  </a:lnTo>
                  <a:lnTo>
                    <a:pt x="13834" y="18147"/>
                  </a:lnTo>
                  <a:lnTo>
                    <a:pt x="14471" y="18110"/>
                  </a:lnTo>
                  <a:lnTo>
                    <a:pt x="14972" y="17985"/>
                  </a:lnTo>
                  <a:lnTo>
                    <a:pt x="15503" y="18140"/>
                  </a:lnTo>
                  <a:lnTo>
                    <a:pt x="15990" y="18248"/>
                  </a:lnTo>
                  <a:lnTo>
                    <a:pt x="16147" y="17527"/>
                  </a:lnTo>
                  <a:lnTo>
                    <a:pt x="16063" y="17002"/>
                  </a:lnTo>
                  <a:lnTo>
                    <a:pt x="15511" y="16769"/>
                  </a:lnTo>
                  <a:lnTo>
                    <a:pt x="15223" y="16013"/>
                  </a:lnTo>
                  <a:lnTo>
                    <a:pt x="15429" y="15377"/>
                  </a:lnTo>
                  <a:lnTo>
                    <a:pt x="16164" y="15576"/>
                  </a:lnTo>
                  <a:lnTo>
                    <a:pt x="16656" y="15220"/>
                  </a:lnTo>
                  <a:lnTo>
                    <a:pt x="17143" y="15010"/>
                  </a:lnTo>
                  <a:lnTo>
                    <a:pt x="17481" y="14244"/>
                  </a:lnTo>
                  <a:lnTo>
                    <a:pt x="17684" y="13686"/>
                  </a:lnTo>
                  <a:lnTo>
                    <a:pt x="17655" y="13091"/>
                  </a:lnTo>
                  <a:lnTo>
                    <a:pt x="18222" y="13146"/>
                  </a:lnTo>
                  <a:lnTo>
                    <a:pt x="18754" y="13014"/>
                  </a:lnTo>
                  <a:lnTo>
                    <a:pt x="18696" y="12185"/>
                  </a:lnTo>
                  <a:lnTo>
                    <a:pt x="18563" y="11587"/>
                  </a:lnTo>
                  <a:lnTo>
                    <a:pt x="18671" y="10797"/>
                  </a:lnTo>
                  <a:lnTo>
                    <a:pt x="19210" y="10423"/>
                  </a:lnTo>
                  <a:lnTo>
                    <a:pt x="19488" y="10833"/>
                  </a:lnTo>
                  <a:lnTo>
                    <a:pt x="19575" y="11575"/>
                  </a:lnTo>
                  <a:lnTo>
                    <a:pt x="19761" y="12116"/>
                  </a:lnTo>
                  <a:lnTo>
                    <a:pt x="20277" y="11990"/>
                  </a:lnTo>
                  <a:lnTo>
                    <a:pt x="20642" y="11858"/>
                  </a:lnTo>
                  <a:lnTo>
                    <a:pt x="20435" y="11462"/>
                  </a:lnTo>
                  <a:lnTo>
                    <a:pt x="20154" y="11538"/>
                  </a:lnTo>
                  <a:lnTo>
                    <a:pt x="20053" y="11123"/>
                  </a:lnTo>
                  <a:lnTo>
                    <a:pt x="20506" y="10747"/>
                  </a:lnTo>
                  <a:lnTo>
                    <a:pt x="20827" y="10593"/>
                  </a:lnTo>
                  <a:lnTo>
                    <a:pt x="21134" y="10249"/>
                  </a:lnTo>
                  <a:lnTo>
                    <a:pt x="21421" y="943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8" name="Shape 192">
              <a:extLst>
                <a:ext uri="{FF2B5EF4-FFF2-40B4-BE49-F238E27FC236}">
                  <a16:creationId xmlns:a16="http://schemas.microsoft.com/office/drawing/2014/main" id="{47B7A0D6-3BF0-40BC-BC8E-F1A1F8CB4F7A}"/>
                </a:ext>
              </a:extLst>
            </p:cNvPr>
            <p:cNvSpPr/>
            <p:nvPr/>
          </p:nvSpPr>
          <p:spPr>
            <a:xfrm>
              <a:off x="12074769" y="6875843"/>
              <a:ext cx="1797628" cy="1529773"/>
            </a:xfrm>
            <a:custGeom>
              <a:avLst/>
              <a:gdLst/>
              <a:ahLst/>
              <a:cxnLst>
                <a:cxn ang="0">
                  <a:pos x="wd2" y="hd2"/>
                </a:cxn>
                <a:cxn ang="5400000">
                  <a:pos x="wd2" y="hd2"/>
                </a:cxn>
                <a:cxn ang="10800000">
                  <a:pos x="wd2" y="hd2"/>
                </a:cxn>
                <a:cxn ang="16200000">
                  <a:pos x="wd2" y="hd2"/>
                </a:cxn>
              </a:cxnLst>
              <a:rect l="0" t="0" r="r" b="b"/>
              <a:pathLst>
                <a:path w="21600" h="21600" extrusionOk="0">
                  <a:moveTo>
                    <a:pt x="0" y="3461"/>
                  </a:moveTo>
                  <a:lnTo>
                    <a:pt x="1046" y="4275"/>
                  </a:lnTo>
                  <a:lnTo>
                    <a:pt x="1734" y="4809"/>
                  </a:lnTo>
                  <a:lnTo>
                    <a:pt x="2159" y="4976"/>
                  </a:lnTo>
                  <a:lnTo>
                    <a:pt x="2706" y="6141"/>
                  </a:lnTo>
                  <a:lnTo>
                    <a:pt x="3411" y="6292"/>
                  </a:lnTo>
                  <a:lnTo>
                    <a:pt x="4508" y="6481"/>
                  </a:lnTo>
                  <a:lnTo>
                    <a:pt x="4981" y="7002"/>
                  </a:lnTo>
                  <a:lnTo>
                    <a:pt x="5224" y="8082"/>
                  </a:lnTo>
                  <a:lnTo>
                    <a:pt x="5870" y="7791"/>
                  </a:lnTo>
                  <a:lnTo>
                    <a:pt x="6732" y="7665"/>
                  </a:lnTo>
                  <a:lnTo>
                    <a:pt x="6845" y="8540"/>
                  </a:lnTo>
                  <a:lnTo>
                    <a:pt x="6407" y="9673"/>
                  </a:lnTo>
                  <a:lnTo>
                    <a:pt x="6096" y="10540"/>
                  </a:lnTo>
                  <a:lnTo>
                    <a:pt x="6473" y="10865"/>
                  </a:lnTo>
                  <a:lnTo>
                    <a:pt x="7004" y="10625"/>
                  </a:lnTo>
                  <a:lnTo>
                    <a:pt x="7450" y="10920"/>
                  </a:lnTo>
                  <a:lnTo>
                    <a:pt x="7352" y="11689"/>
                  </a:lnTo>
                  <a:lnTo>
                    <a:pt x="7668" y="12389"/>
                  </a:lnTo>
                  <a:lnTo>
                    <a:pt x="8567" y="12590"/>
                  </a:lnTo>
                  <a:lnTo>
                    <a:pt x="9158" y="12486"/>
                  </a:lnTo>
                  <a:lnTo>
                    <a:pt x="9411" y="11727"/>
                  </a:lnTo>
                  <a:lnTo>
                    <a:pt x="9955" y="11339"/>
                  </a:lnTo>
                  <a:lnTo>
                    <a:pt x="10515" y="11587"/>
                  </a:lnTo>
                  <a:lnTo>
                    <a:pt x="10916" y="12286"/>
                  </a:lnTo>
                  <a:lnTo>
                    <a:pt x="11114" y="13033"/>
                  </a:lnTo>
                  <a:lnTo>
                    <a:pt x="10787" y="13725"/>
                  </a:lnTo>
                  <a:lnTo>
                    <a:pt x="10113" y="13544"/>
                  </a:lnTo>
                  <a:lnTo>
                    <a:pt x="9664" y="13430"/>
                  </a:lnTo>
                  <a:lnTo>
                    <a:pt x="8899" y="13614"/>
                  </a:lnTo>
                  <a:lnTo>
                    <a:pt x="8582" y="14023"/>
                  </a:lnTo>
                  <a:lnTo>
                    <a:pt x="9144" y="14338"/>
                  </a:lnTo>
                  <a:lnTo>
                    <a:pt x="9316" y="14995"/>
                  </a:lnTo>
                  <a:lnTo>
                    <a:pt x="9018" y="15494"/>
                  </a:lnTo>
                  <a:lnTo>
                    <a:pt x="8642" y="15692"/>
                  </a:lnTo>
                  <a:lnTo>
                    <a:pt x="8274" y="16244"/>
                  </a:lnTo>
                  <a:lnTo>
                    <a:pt x="8492" y="16927"/>
                  </a:lnTo>
                  <a:lnTo>
                    <a:pt x="8698" y="17625"/>
                  </a:lnTo>
                  <a:lnTo>
                    <a:pt x="9168" y="18122"/>
                  </a:lnTo>
                  <a:lnTo>
                    <a:pt x="9780" y="18568"/>
                  </a:lnTo>
                  <a:lnTo>
                    <a:pt x="10031" y="19103"/>
                  </a:lnTo>
                  <a:lnTo>
                    <a:pt x="9850" y="19616"/>
                  </a:lnTo>
                  <a:lnTo>
                    <a:pt x="9804" y="20132"/>
                  </a:lnTo>
                  <a:lnTo>
                    <a:pt x="10314" y="20498"/>
                  </a:lnTo>
                  <a:lnTo>
                    <a:pt x="10768" y="20251"/>
                  </a:lnTo>
                  <a:lnTo>
                    <a:pt x="11237" y="19878"/>
                  </a:lnTo>
                  <a:lnTo>
                    <a:pt x="11732" y="19766"/>
                  </a:lnTo>
                  <a:lnTo>
                    <a:pt x="12234" y="20394"/>
                  </a:lnTo>
                  <a:lnTo>
                    <a:pt x="13015" y="20532"/>
                  </a:lnTo>
                  <a:lnTo>
                    <a:pt x="13740" y="20186"/>
                  </a:lnTo>
                  <a:lnTo>
                    <a:pt x="14419" y="20295"/>
                  </a:lnTo>
                  <a:lnTo>
                    <a:pt x="14815" y="21261"/>
                  </a:lnTo>
                  <a:lnTo>
                    <a:pt x="15782" y="21179"/>
                  </a:lnTo>
                  <a:lnTo>
                    <a:pt x="16502" y="20963"/>
                  </a:lnTo>
                  <a:lnTo>
                    <a:pt x="16949" y="21600"/>
                  </a:lnTo>
                  <a:lnTo>
                    <a:pt x="17458" y="21268"/>
                  </a:lnTo>
                  <a:lnTo>
                    <a:pt x="17911" y="20311"/>
                  </a:lnTo>
                  <a:lnTo>
                    <a:pt x="18672" y="19858"/>
                  </a:lnTo>
                  <a:lnTo>
                    <a:pt x="18714" y="19008"/>
                  </a:lnTo>
                  <a:lnTo>
                    <a:pt x="19150" y="18040"/>
                  </a:lnTo>
                  <a:lnTo>
                    <a:pt x="19477" y="17417"/>
                  </a:lnTo>
                  <a:lnTo>
                    <a:pt x="18746" y="17148"/>
                  </a:lnTo>
                  <a:lnTo>
                    <a:pt x="17854" y="16775"/>
                  </a:lnTo>
                  <a:lnTo>
                    <a:pt x="17679" y="15923"/>
                  </a:lnTo>
                  <a:lnTo>
                    <a:pt x="16927" y="15499"/>
                  </a:lnTo>
                  <a:lnTo>
                    <a:pt x="16119" y="15322"/>
                  </a:lnTo>
                  <a:lnTo>
                    <a:pt x="17799" y="15426"/>
                  </a:lnTo>
                  <a:lnTo>
                    <a:pt x="18250" y="16136"/>
                  </a:lnTo>
                  <a:lnTo>
                    <a:pt x="18933" y="15961"/>
                  </a:lnTo>
                  <a:lnTo>
                    <a:pt x="19844" y="15973"/>
                  </a:lnTo>
                  <a:lnTo>
                    <a:pt x="20628" y="16371"/>
                  </a:lnTo>
                  <a:lnTo>
                    <a:pt x="21355" y="16697"/>
                  </a:lnTo>
                  <a:lnTo>
                    <a:pt x="21600" y="16084"/>
                  </a:lnTo>
                  <a:lnTo>
                    <a:pt x="20790" y="14723"/>
                  </a:lnTo>
                  <a:lnTo>
                    <a:pt x="20048" y="14431"/>
                  </a:lnTo>
                  <a:lnTo>
                    <a:pt x="19300" y="14242"/>
                  </a:lnTo>
                  <a:lnTo>
                    <a:pt x="19118" y="13559"/>
                  </a:lnTo>
                  <a:lnTo>
                    <a:pt x="18931" y="13004"/>
                  </a:lnTo>
                  <a:lnTo>
                    <a:pt x="18117" y="12497"/>
                  </a:lnTo>
                  <a:lnTo>
                    <a:pt x="17465" y="12166"/>
                  </a:lnTo>
                  <a:lnTo>
                    <a:pt x="17395" y="11644"/>
                  </a:lnTo>
                  <a:lnTo>
                    <a:pt x="17023" y="11299"/>
                  </a:lnTo>
                  <a:lnTo>
                    <a:pt x="17131" y="10451"/>
                  </a:lnTo>
                  <a:lnTo>
                    <a:pt x="17020" y="9882"/>
                  </a:lnTo>
                  <a:lnTo>
                    <a:pt x="16565" y="9263"/>
                  </a:lnTo>
                  <a:lnTo>
                    <a:pt x="15926" y="8775"/>
                  </a:lnTo>
                  <a:lnTo>
                    <a:pt x="15853" y="8074"/>
                  </a:lnTo>
                  <a:lnTo>
                    <a:pt x="15626" y="7501"/>
                  </a:lnTo>
                  <a:lnTo>
                    <a:pt x="15201" y="6984"/>
                  </a:lnTo>
                  <a:lnTo>
                    <a:pt x="15221" y="6440"/>
                  </a:lnTo>
                  <a:lnTo>
                    <a:pt x="14952" y="5369"/>
                  </a:lnTo>
                  <a:lnTo>
                    <a:pt x="14355" y="4228"/>
                  </a:lnTo>
                  <a:lnTo>
                    <a:pt x="13646" y="3392"/>
                  </a:lnTo>
                  <a:lnTo>
                    <a:pt x="12912" y="3201"/>
                  </a:lnTo>
                  <a:lnTo>
                    <a:pt x="11840" y="2837"/>
                  </a:lnTo>
                  <a:lnTo>
                    <a:pt x="11311" y="2400"/>
                  </a:lnTo>
                  <a:lnTo>
                    <a:pt x="11040" y="1662"/>
                  </a:lnTo>
                  <a:lnTo>
                    <a:pt x="10496" y="1924"/>
                  </a:lnTo>
                  <a:lnTo>
                    <a:pt x="10164" y="1172"/>
                  </a:lnTo>
                  <a:lnTo>
                    <a:pt x="10279" y="0"/>
                  </a:lnTo>
                  <a:lnTo>
                    <a:pt x="9456" y="219"/>
                  </a:lnTo>
                  <a:lnTo>
                    <a:pt x="8730" y="925"/>
                  </a:lnTo>
                  <a:lnTo>
                    <a:pt x="8529" y="1877"/>
                  </a:lnTo>
                  <a:lnTo>
                    <a:pt x="8138" y="2172"/>
                  </a:lnTo>
                  <a:lnTo>
                    <a:pt x="7672" y="2083"/>
                  </a:lnTo>
                  <a:lnTo>
                    <a:pt x="7268" y="2608"/>
                  </a:lnTo>
                  <a:lnTo>
                    <a:pt x="7368" y="3786"/>
                  </a:lnTo>
                  <a:lnTo>
                    <a:pt x="6955" y="3873"/>
                  </a:lnTo>
                  <a:lnTo>
                    <a:pt x="6581" y="3393"/>
                  </a:lnTo>
                  <a:lnTo>
                    <a:pt x="5960" y="2284"/>
                  </a:lnTo>
                  <a:lnTo>
                    <a:pt x="5388" y="2836"/>
                  </a:lnTo>
                  <a:lnTo>
                    <a:pt x="4558" y="3769"/>
                  </a:lnTo>
                  <a:lnTo>
                    <a:pt x="3964" y="3408"/>
                  </a:lnTo>
                  <a:lnTo>
                    <a:pt x="3358" y="3537"/>
                  </a:lnTo>
                  <a:lnTo>
                    <a:pt x="3075" y="3926"/>
                  </a:lnTo>
                  <a:lnTo>
                    <a:pt x="2460" y="3144"/>
                  </a:lnTo>
                  <a:lnTo>
                    <a:pt x="2254" y="1976"/>
                  </a:lnTo>
                  <a:lnTo>
                    <a:pt x="1290" y="1647"/>
                  </a:lnTo>
                  <a:lnTo>
                    <a:pt x="113" y="2069"/>
                  </a:lnTo>
                  <a:lnTo>
                    <a:pt x="0" y="346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9" name="Shape 193">
              <a:extLst>
                <a:ext uri="{FF2B5EF4-FFF2-40B4-BE49-F238E27FC236}">
                  <a16:creationId xmlns:a16="http://schemas.microsoft.com/office/drawing/2014/main" id="{F64BF90E-F2BA-4960-B437-C755553D2496}"/>
                </a:ext>
              </a:extLst>
            </p:cNvPr>
            <p:cNvSpPr/>
            <p:nvPr/>
          </p:nvSpPr>
          <p:spPr>
            <a:xfrm>
              <a:off x="11643676" y="7106853"/>
              <a:ext cx="1539254" cy="1916086"/>
            </a:xfrm>
            <a:custGeom>
              <a:avLst/>
              <a:gdLst/>
              <a:ahLst/>
              <a:cxnLst>
                <a:cxn ang="0">
                  <a:pos x="wd2" y="hd2"/>
                </a:cxn>
                <a:cxn ang="5400000">
                  <a:pos x="wd2" y="hd2"/>
                </a:cxn>
                <a:cxn ang="10800000">
                  <a:pos x="wd2" y="hd2"/>
                </a:cxn>
                <a:cxn ang="16200000">
                  <a:pos x="wd2" y="hd2"/>
                </a:cxn>
              </a:cxnLst>
              <a:rect l="0" t="0" r="r" b="b"/>
              <a:pathLst>
                <a:path w="21600" h="21600" extrusionOk="0">
                  <a:moveTo>
                    <a:pt x="5327" y="533"/>
                  </a:moveTo>
                  <a:lnTo>
                    <a:pt x="5316" y="1694"/>
                  </a:lnTo>
                  <a:lnTo>
                    <a:pt x="6929" y="2001"/>
                  </a:lnTo>
                  <a:lnTo>
                    <a:pt x="6847" y="2358"/>
                  </a:lnTo>
                  <a:lnTo>
                    <a:pt x="7200" y="2857"/>
                  </a:lnTo>
                  <a:lnTo>
                    <a:pt x="6984" y="3174"/>
                  </a:lnTo>
                  <a:lnTo>
                    <a:pt x="5914" y="3694"/>
                  </a:lnTo>
                  <a:lnTo>
                    <a:pt x="5392" y="3802"/>
                  </a:lnTo>
                  <a:lnTo>
                    <a:pt x="5091" y="3488"/>
                  </a:lnTo>
                  <a:lnTo>
                    <a:pt x="4987" y="2950"/>
                  </a:lnTo>
                  <a:lnTo>
                    <a:pt x="3471" y="2418"/>
                  </a:lnTo>
                  <a:lnTo>
                    <a:pt x="2716" y="2917"/>
                  </a:lnTo>
                  <a:lnTo>
                    <a:pt x="2690" y="3855"/>
                  </a:lnTo>
                  <a:lnTo>
                    <a:pt x="2887" y="4443"/>
                  </a:lnTo>
                  <a:lnTo>
                    <a:pt x="2737" y="4824"/>
                  </a:lnTo>
                  <a:lnTo>
                    <a:pt x="2188" y="4901"/>
                  </a:lnTo>
                  <a:lnTo>
                    <a:pt x="1876" y="5615"/>
                  </a:lnTo>
                  <a:lnTo>
                    <a:pt x="1900" y="6167"/>
                  </a:lnTo>
                  <a:lnTo>
                    <a:pt x="1616" y="6728"/>
                  </a:lnTo>
                  <a:lnTo>
                    <a:pt x="203" y="6722"/>
                  </a:lnTo>
                  <a:lnTo>
                    <a:pt x="0" y="7551"/>
                  </a:lnTo>
                  <a:lnTo>
                    <a:pt x="745" y="7814"/>
                  </a:lnTo>
                  <a:lnTo>
                    <a:pt x="1458" y="8390"/>
                  </a:lnTo>
                  <a:lnTo>
                    <a:pt x="1366" y="9088"/>
                  </a:lnTo>
                  <a:lnTo>
                    <a:pt x="2279" y="9213"/>
                  </a:lnTo>
                  <a:lnTo>
                    <a:pt x="3372" y="10135"/>
                  </a:lnTo>
                  <a:lnTo>
                    <a:pt x="3885" y="9629"/>
                  </a:lnTo>
                  <a:lnTo>
                    <a:pt x="4541" y="9315"/>
                  </a:lnTo>
                  <a:lnTo>
                    <a:pt x="4808" y="9730"/>
                  </a:lnTo>
                  <a:lnTo>
                    <a:pt x="4716" y="10707"/>
                  </a:lnTo>
                  <a:lnTo>
                    <a:pt x="5030" y="11610"/>
                  </a:lnTo>
                  <a:lnTo>
                    <a:pt x="4703" y="11916"/>
                  </a:lnTo>
                  <a:lnTo>
                    <a:pt x="3988" y="11882"/>
                  </a:lnTo>
                  <a:lnTo>
                    <a:pt x="2853" y="12729"/>
                  </a:lnTo>
                  <a:lnTo>
                    <a:pt x="2825" y="14145"/>
                  </a:lnTo>
                  <a:lnTo>
                    <a:pt x="3511" y="15141"/>
                  </a:lnTo>
                  <a:lnTo>
                    <a:pt x="4556" y="15028"/>
                  </a:lnTo>
                  <a:lnTo>
                    <a:pt x="5722" y="15358"/>
                  </a:lnTo>
                  <a:lnTo>
                    <a:pt x="5304" y="15827"/>
                  </a:lnTo>
                  <a:lnTo>
                    <a:pt x="4361" y="16481"/>
                  </a:lnTo>
                  <a:lnTo>
                    <a:pt x="4752" y="17269"/>
                  </a:lnTo>
                  <a:lnTo>
                    <a:pt x="5597" y="17874"/>
                  </a:lnTo>
                  <a:lnTo>
                    <a:pt x="5174" y="18579"/>
                  </a:lnTo>
                  <a:lnTo>
                    <a:pt x="5951" y="18679"/>
                  </a:lnTo>
                  <a:lnTo>
                    <a:pt x="6276" y="19071"/>
                  </a:lnTo>
                  <a:lnTo>
                    <a:pt x="6508" y="20111"/>
                  </a:lnTo>
                  <a:lnTo>
                    <a:pt x="7201" y="20187"/>
                  </a:lnTo>
                  <a:lnTo>
                    <a:pt x="8044" y="19798"/>
                  </a:lnTo>
                  <a:lnTo>
                    <a:pt x="8512" y="18952"/>
                  </a:lnTo>
                  <a:lnTo>
                    <a:pt x="9476" y="19275"/>
                  </a:lnTo>
                  <a:lnTo>
                    <a:pt x="9965" y="19708"/>
                  </a:lnTo>
                  <a:lnTo>
                    <a:pt x="9322" y="20195"/>
                  </a:lnTo>
                  <a:lnTo>
                    <a:pt x="8829" y="20567"/>
                  </a:lnTo>
                  <a:lnTo>
                    <a:pt x="9138" y="20993"/>
                  </a:lnTo>
                  <a:lnTo>
                    <a:pt x="9944" y="20993"/>
                  </a:lnTo>
                  <a:lnTo>
                    <a:pt x="10732" y="20437"/>
                  </a:lnTo>
                  <a:lnTo>
                    <a:pt x="10924" y="19632"/>
                  </a:lnTo>
                  <a:lnTo>
                    <a:pt x="11480" y="19248"/>
                  </a:lnTo>
                  <a:lnTo>
                    <a:pt x="11740" y="19772"/>
                  </a:lnTo>
                  <a:lnTo>
                    <a:pt x="12433" y="19959"/>
                  </a:lnTo>
                  <a:lnTo>
                    <a:pt x="12678" y="20518"/>
                  </a:lnTo>
                  <a:lnTo>
                    <a:pt x="13565" y="20788"/>
                  </a:lnTo>
                  <a:lnTo>
                    <a:pt x="14251" y="20859"/>
                  </a:lnTo>
                  <a:lnTo>
                    <a:pt x="14941" y="20893"/>
                  </a:lnTo>
                  <a:lnTo>
                    <a:pt x="15569" y="20945"/>
                  </a:lnTo>
                  <a:lnTo>
                    <a:pt x="15896" y="21600"/>
                  </a:lnTo>
                  <a:lnTo>
                    <a:pt x="17316" y="20741"/>
                  </a:lnTo>
                  <a:lnTo>
                    <a:pt x="18284" y="19965"/>
                  </a:lnTo>
                  <a:lnTo>
                    <a:pt x="18821" y="19219"/>
                  </a:lnTo>
                  <a:lnTo>
                    <a:pt x="18776" y="18112"/>
                  </a:lnTo>
                  <a:lnTo>
                    <a:pt x="18684" y="17364"/>
                  </a:lnTo>
                  <a:lnTo>
                    <a:pt x="19227" y="17200"/>
                  </a:lnTo>
                  <a:lnTo>
                    <a:pt x="20183" y="17394"/>
                  </a:lnTo>
                  <a:lnTo>
                    <a:pt x="20758" y="17061"/>
                  </a:lnTo>
                  <a:lnTo>
                    <a:pt x="20521" y="16412"/>
                  </a:lnTo>
                  <a:lnTo>
                    <a:pt x="20106" y="15960"/>
                  </a:lnTo>
                  <a:lnTo>
                    <a:pt x="20852" y="15390"/>
                  </a:lnTo>
                  <a:lnTo>
                    <a:pt x="21532" y="14729"/>
                  </a:lnTo>
                  <a:lnTo>
                    <a:pt x="21600" y="14048"/>
                  </a:lnTo>
                  <a:lnTo>
                    <a:pt x="21561" y="13508"/>
                  </a:lnTo>
                  <a:lnTo>
                    <a:pt x="20544" y="13384"/>
                  </a:lnTo>
                  <a:lnTo>
                    <a:pt x="19957" y="12900"/>
                  </a:lnTo>
                  <a:lnTo>
                    <a:pt x="19090" y="13035"/>
                  </a:lnTo>
                  <a:lnTo>
                    <a:pt x="18263" y="13492"/>
                  </a:lnTo>
                  <a:lnTo>
                    <a:pt x="17859" y="13258"/>
                  </a:lnTo>
                  <a:lnTo>
                    <a:pt x="18132" y="12513"/>
                  </a:lnTo>
                  <a:lnTo>
                    <a:pt x="17801" y="11999"/>
                  </a:lnTo>
                  <a:lnTo>
                    <a:pt x="16458" y="11555"/>
                  </a:lnTo>
                  <a:lnTo>
                    <a:pt x="16122" y="10371"/>
                  </a:lnTo>
                  <a:lnTo>
                    <a:pt x="16876" y="9867"/>
                  </a:lnTo>
                  <a:lnTo>
                    <a:pt x="17278" y="9283"/>
                  </a:lnTo>
                  <a:lnTo>
                    <a:pt x="16507" y="8478"/>
                  </a:lnTo>
                  <a:lnTo>
                    <a:pt x="17265" y="8355"/>
                  </a:lnTo>
                  <a:lnTo>
                    <a:pt x="18867" y="8650"/>
                  </a:lnTo>
                  <a:lnTo>
                    <a:pt x="19385" y="7749"/>
                  </a:lnTo>
                  <a:lnTo>
                    <a:pt x="18701" y="6478"/>
                  </a:lnTo>
                  <a:lnTo>
                    <a:pt x="17863" y="6191"/>
                  </a:lnTo>
                  <a:lnTo>
                    <a:pt x="17000" y="6455"/>
                  </a:lnTo>
                  <a:lnTo>
                    <a:pt x="16565" y="7090"/>
                  </a:lnTo>
                  <a:lnTo>
                    <a:pt x="15471" y="7129"/>
                  </a:lnTo>
                  <a:lnTo>
                    <a:pt x="14968" y="6716"/>
                  </a:lnTo>
                  <a:lnTo>
                    <a:pt x="15095" y="5979"/>
                  </a:lnTo>
                  <a:lnTo>
                    <a:pt x="14264" y="5549"/>
                  </a:lnTo>
                  <a:lnTo>
                    <a:pt x="13719" y="5868"/>
                  </a:lnTo>
                  <a:lnTo>
                    <a:pt x="13915" y="5171"/>
                  </a:lnTo>
                  <a:lnTo>
                    <a:pt x="14353" y="4309"/>
                  </a:lnTo>
                  <a:lnTo>
                    <a:pt x="14288" y="3107"/>
                  </a:lnTo>
                  <a:lnTo>
                    <a:pt x="12837" y="3285"/>
                  </a:lnTo>
                  <a:lnTo>
                    <a:pt x="12337" y="3500"/>
                  </a:lnTo>
                  <a:lnTo>
                    <a:pt x="12226" y="2868"/>
                  </a:lnTo>
                  <a:lnTo>
                    <a:pt x="11528" y="2301"/>
                  </a:lnTo>
                  <a:lnTo>
                    <a:pt x="9402" y="2014"/>
                  </a:lnTo>
                  <a:lnTo>
                    <a:pt x="8678" y="1183"/>
                  </a:lnTo>
                  <a:lnTo>
                    <a:pt x="8028" y="911"/>
                  </a:lnTo>
                  <a:lnTo>
                    <a:pt x="6174" y="0"/>
                  </a:lnTo>
                  <a:lnTo>
                    <a:pt x="5327" y="53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0" name="Shape 194">
              <a:extLst>
                <a:ext uri="{FF2B5EF4-FFF2-40B4-BE49-F238E27FC236}">
                  <a16:creationId xmlns:a16="http://schemas.microsoft.com/office/drawing/2014/main" id="{C2CCBC31-E700-40FC-A00F-D09674A5F838}"/>
                </a:ext>
              </a:extLst>
            </p:cNvPr>
            <p:cNvSpPr/>
            <p:nvPr/>
          </p:nvSpPr>
          <p:spPr>
            <a:xfrm>
              <a:off x="13634846" y="8020536"/>
              <a:ext cx="276898" cy="119935"/>
            </a:xfrm>
            <a:custGeom>
              <a:avLst/>
              <a:gdLst/>
              <a:ahLst/>
              <a:cxnLst>
                <a:cxn ang="0">
                  <a:pos x="wd2" y="hd2"/>
                </a:cxn>
                <a:cxn ang="5400000">
                  <a:pos x="wd2" y="hd2"/>
                </a:cxn>
                <a:cxn ang="10800000">
                  <a:pos x="wd2" y="hd2"/>
                </a:cxn>
                <a:cxn ang="16200000">
                  <a:pos x="wd2" y="hd2"/>
                </a:cxn>
              </a:cxnLst>
              <a:rect l="0" t="0" r="r" b="b"/>
              <a:pathLst>
                <a:path w="21600" h="21600" extrusionOk="0">
                  <a:moveTo>
                    <a:pt x="7229" y="1869"/>
                  </a:moveTo>
                  <a:lnTo>
                    <a:pt x="2003" y="0"/>
                  </a:lnTo>
                  <a:lnTo>
                    <a:pt x="0" y="4611"/>
                  </a:lnTo>
                  <a:lnTo>
                    <a:pt x="7236" y="12866"/>
                  </a:lnTo>
                  <a:lnTo>
                    <a:pt x="15277" y="21600"/>
                  </a:lnTo>
                  <a:lnTo>
                    <a:pt x="21600" y="19036"/>
                  </a:lnTo>
                  <a:lnTo>
                    <a:pt x="19645" y="12344"/>
                  </a:lnTo>
                  <a:lnTo>
                    <a:pt x="12403" y="7980"/>
                  </a:lnTo>
                  <a:lnTo>
                    <a:pt x="7229" y="186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1" name="Shape 195">
              <a:extLst>
                <a:ext uri="{FF2B5EF4-FFF2-40B4-BE49-F238E27FC236}">
                  <a16:creationId xmlns:a16="http://schemas.microsoft.com/office/drawing/2014/main" id="{123D65B3-C1A8-4E16-8EAE-3B6F4B53E44E}"/>
                </a:ext>
              </a:extLst>
            </p:cNvPr>
            <p:cNvSpPr/>
            <p:nvPr/>
          </p:nvSpPr>
          <p:spPr>
            <a:xfrm>
              <a:off x="13586162" y="8101827"/>
              <a:ext cx="308468" cy="331404"/>
            </a:xfrm>
            <a:custGeom>
              <a:avLst/>
              <a:gdLst/>
              <a:ahLst/>
              <a:cxnLst>
                <a:cxn ang="0">
                  <a:pos x="wd2" y="hd2"/>
                </a:cxn>
                <a:cxn ang="5400000">
                  <a:pos x="wd2" y="hd2"/>
                </a:cxn>
                <a:cxn ang="10800000">
                  <a:pos x="wd2" y="hd2"/>
                </a:cxn>
                <a:cxn ang="16200000">
                  <a:pos x="wd2" y="hd2"/>
                </a:cxn>
              </a:cxnLst>
              <a:rect l="0" t="0" r="r" b="b"/>
              <a:pathLst>
                <a:path w="21600" h="21600" extrusionOk="0">
                  <a:moveTo>
                    <a:pt x="6173" y="0"/>
                  </a:moveTo>
                  <a:lnTo>
                    <a:pt x="9194" y="1495"/>
                  </a:lnTo>
                  <a:lnTo>
                    <a:pt x="14480" y="5161"/>
                  </a:lnTo>
                  <a:lnTo>
                    <a:pt x="19733" y="9406"/>
                  </a:lnTo>
                  <a:lnTo>
                    <a:pt x="21600" y="12912"/>
                  </a:lnTo>
                  <a:lnTo>
                    <a:pt x="21506" y="15578"/>
                  </a:lnTo>
                  <a:lnTo>
                    <a:pt x="16985" y="16819"/>
                  </a:lnTo>
                  <a:lnTo>
                    <a:pt x="12257" y="19980"/>
                  </a:lnTo>
                  <a:lnTo>
                    <a:pt x="9978" y="21600"/>
                  </a:lnTo>
                  <a:lnTo>
                    <a:pt x="7050" y="20020"/>
                  </a:lnTo>
                  <a:lnTo>
                    <a:pt x="3683" y="18274"/>
                  </a:lnTo>
                  <a:lnTo>
                    <a:pt x="2402" y="14886"/>
                  </a:lnTo>
                  <a:lnTo>
                    <a:pt x="0" y="13124"/>
                  </a:lnTo>
                  <a:lnTo>
                    <a:pt x="2361" y="10798"/>
                  </a:lnTo>
                  <a:lnTo>
                    <a:pt x="2642" y="7040"/>
                  </a:lnTo>
                  <a:lnTo>
                    <a:pt x="6173"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2" name="Shape 196">
              <a:extLst>
                <a:ext uri="{FF2B5EF4-FFF2-40B4-BE49-F238E27FC236}">
                  <a16:creationId xmlns:a16="http://schemas.microsoft.com/office/drawing/2014/main" id="{F48724F2-1FA5-4CB6-B427-0A3938A510A2}"/>
                </a:ext>
              </a:extLst>
            </p:cNvPr>
            <p:cNvSpPr/>
            <p:nvPr/>
          </p:nvSpPr>
          <p:spPr>
            <a:xfrm>
              <a:off x="12733366" y="8279884"/>
              <a:ext cx="1392374" cy="1491435"/>
            </a:xfrm>
            <a:custGeom>
              <a:avLst/>
              <a:gdLst/>
              <a:ahLst/>
              <a:cxnLst>
                <a:cxn ang="0">
                  <a:pos x="wd2" y="hd2"/>
                </a:cxn>
                <a:cxn ang="5400000">
                  <a:pos x="wd2" y="hd2"/>
                </a:cxn>
                <a:cxn ang="10800000">
                  <a:pos x="wd2" y="hd2"/>
                </a:cxn>
                <a:cxn ang="16200000">
                  <a:pos x="wd2" y="hd2"/>
                </a:cxn>
              </a:cxnLst>
              <a:rect l="0" t="0" r="r" b="b"/>
              <a:pathLst>
                <a:path w="21600" h="21600" extrusionOk="0">
                  <a:moveTo>
                    <a:pt x="6787" y="330"/>
                  </a:moveTo>
                  <a:lnTo>
                    <a:pt x="7614" y="0"/>
                  </a:lnTo>
                  <a:lnTo>
                    <a:pt x="8631" y="230"/>
                  </a:lnTo>
                  <a:lnTo>
                    <a:pt x="9091" y="1348"/>
                  </a:lnTo>
                  <a:lnTo>
                    <a:pt x="10394" y="1091"/>
                  </a:lnTo>
                  <a:lnTo>
                    <a:pt x="11142" y="810"/>
                  </a:lnTo>
                  <a:lnTo>
                    <a:pt x="11790" y="1621"/>
                  </a:lnTo>
                  <a:lnTo>
                    <a:pt x="12564" y="365"/>
                  </a:lnTo>
                  <a:lnTo>
                    <a:pt x="13133" y="97"/>
                  </a:lnTo>
                  <a:lnTo>
                    <a:pt x="13937" y="567"/>
                  </a:lnTo>
                  <a:lnTo>
                    <a:pt x="14237" y="1441"/>
                  </a:lnTo>
                  <a:lnTo>
                    <a:pt x="15542" y="2052"/>
                  </a:lnTo>
                  <a:lnTo>
                    <a:pt x="14897" y="2681"/>
                  </a:lnTo>
                  <a:lnTo>
                    <a:pt x="14079" y="3132"/>
                  </a:lnTo>
                  <a:lnTo>
                    <a:pt x="13730" y="3811"/>
                  </a:lnTo>
                  <a:lnTo>
                    <a:pt x="13100" y="4159"/>
                  </a:lnTo>
                  <a:lnTo>
                    <a:pt x="12115" y="4168"/>
                  </a:lnTo>
                  <a:lnTo>
                    <a:pt x="11288" y="4407"/>
                  </a:lnTo>
                  <a:lnTo>
                    <a:pt x="10616" y="5006"/>
                  </a:lnTo>
                  <a:lnTo>
                    <a:pt x="10169" y="5198"/>
                  </a:lnTo>
                  <a:lnTo>
                    <a:pt x="11649" y="4839"/>
                  </a:lnTo>
                  <a:lnTo>
                    <a:pt x="12514" y="4942"/>
                  </a:lnTo>
                  <a:lnTo>
                    <a:pt x="13651" y="5193"/>
                  </a:lnTo>
                  <a:lnTo>
                    <a:pt x="14166" y="4659"/>
                  </a:lnTo>
                  <a:lnTo>
                    <a:pt x="15097" y="4115"/>
                  </a:lnTo>
                  <a:lnTo>
                    <a:pt x="15984" y="4362"/>
                  </a:lnTo>
                  <a:lnTo>
                    <a:pt x="16986" y="4819"/>
                  </a:lnTo>
                  <a:lnTo>
                    <a:pt x="17701" y="5499"/>
                  </a:lnTo>
                  <a:lnTo>
                    <a:pt x="18720" y="5799"/>
                  </a:lnTo>
                  <a:lnTo>
                    <a:pt x="19401" y="5850"/>
                  </a:lnTo>
                  <a:lnTo>
                    <a:pt x="20237" y="5806"/>
                  </a:lnTo>
                  <a:lnTo>
                    <a:pt x="20052" y="6442"/>
                  </a:lnTo>
                  <a:lnTo>
                    <a:pt x="19357" y="6799"/>
                  </a:lnTo>
                  <a:lnTo>
                    <a:pt x="20226" y="7064"/>
                  </a:lnTo>
                  <a:lnTo>
                    <a:pt x="20715" y="6343"/>
                  </a:lnTo>
                  <a:lnTo>
                    <a:pt x="20449" y="5396"/>
                  </a:lnTo>
                  <a:lnTo>
                    <a:pt x="19430" y="4989"/>
                  </a:lnTo>
                  <a:lnTo>
                    <a:pt x="19274" y="4440"/>
                  </a:lnTo>
                  <a:lnTo>
                    <a:pt x="20498" y="4655"/>
                  </a:lnTo>
                  <a:lnTo>
                    <a:pt x="20964" y="4956"/>
                  </a:lnTo>
                  <a:lnTo>
                    <a:pt x="21600" y="5508"/>
                  </a:lnTo>
                  <a:lnTo>
                    <a:pt x="21213" y="6584"/>
                  </a:lnTo>
                  <a:lnTo>
                    <a:pt x="20814" y="7331"/>
                  </a:lnTo>
                  <a:lnTo>
                    <a:pt x="19064" y="7599"/>
                  </a:lnTo>
                  <a:lnTo>
                    <a:pt x="18327" y="7358"/>
                  </a:lnTo>
                  <a:lnTo>
                    <a:pt x="17797" y="7628"/>
                  </a:lnTo>
                  <a:lnTo>
                    <a:pt x="17026" y="8123"/>
                  </a:lnTo>
                  <a:lnTo>
                    <a:pt x="16965" y="8641"/>
                  </a:lnTo>
                  <a:lnTo>
                    <a:pt x="18164" y="8530"/>
                  </a:lnTo>
                  <a:lnTo>
                    <a:pt x="18233" y="8151"/>
                  </a:lnTo>
                  <a:lnTo>
                    <a:pt x="18836" y="8158"/>
                  </a:lnTo>
                  <a:lnTo>
                    <a:pt x="19349" y="8112"/>
                  </a:lnTo>
                  <a:lnTo>
                    <a:pt x="19582" y="9017"/>
                  </a:lnTo>
                  <a:lnTo>
                    <a:pt x="19881" y="9489"/>
                  </a:lnTo>
                  <a:cubicBezTo>
                    <a:pt x="20326" y="9764"/>
                    <a:pt x="20258" y="10392"/>
                    <a:pt x="19763" y="10577"/>
                  </a:cubicBezTo>
                  <a:cubicBezTo>
                    <a:pt x="19481" y="10683"/>
                    <a:pt x="19159" y="10572"/>
                    <a:pt x="19019" y="10320"/>
                  </a:cubicBezTo>
                  <a:lnTo>
                    <a:pt x="18196" y="9896"/>
                  </a:lnTo>
                  <a:lnTo>
                    <a:pt x="17641" y="9807"/>
                  </a:lnTo>
                  <a:lnTo>
                    <a:pt x="17741" y="10540"/>
                  </a:lnTo>
                  <a:lnTo>
                    <a:pt x="18495" y="10960"/>
                  </a:lnTo>
                  <a:lnTo>
                    <a:pt x="18106" y="11603"/>
                  </a:lnTo>
                  <a:lnTo>
                    <a:pt x="18599" y="12265"/>
                  </a:lnTo>
                  <a:lnTo>
                    <a:pt x="18171" y="12677"/>
                  </a:lnTo>
                  <a:lnTo>
                    <a:pt x="17248" y="12338"/>
                  </a:lnTo>
                  <a:lnTo>
                    <a:pt x="16386" y="12628"/>
                  </a:lnTo>
                  <a:lnTo>
                    <a:pt x="17319" y="13192"/>
                  </a:lnTo>
                  <a:lnTo>
                    <a:pt x="18246" y="13477"/>
                  </a:lnTo>
                  <a:lnTo>
                    <a:pt x="18611" y="13994"/>
                  </a:lnTo>
                  <a:lnTo>
                    <a:pt x="18709" y="14696"/>
                  </a:lnTo>
                  <a:lnTo>
                    <a:pt x="17815" y="14707"/>
                  </a:lnTo>
                  <a:lnTo>
                    <a:pt x="17541" y="15215"/>
                  </a:lnTo>
                  <a:lnTo>
                    <a:pt x="17202" y="15881"/>
                  </a:lnTo>
                  <a:lnTo>
                    <a:pt x="16774" y="16368"/>
                  </a:lnTo>
                  <a:lnTo>
                    <a:pt x="16442" y="15561"/>
                  </a:lnTo>
                  <a:lnTo>
                    <a:pt x="16776" y="14943"/>
                  </a:lnTo>
                  <a:lnTo>
                    <a:pt x="16298" y="14600"/>
                  </a:lnTo>
                  <a:lnTo>
                    <a:pt x="15837" y="15536"/>
                  </a:lnTo>
                  <a:lnTo>
                    <a:pt x="15862" y="16268"/>
                  </a:lnTo>
                  <a:lnTo>
                    <a:pt x="15529" y="17007"/>
                  </a:lnTo>
                  <a:lnTo>
                    <a:pt x="14787" y="16796"/>
                  </a:lnTo>
                  <a:lnTo>
                    <a:pt x="14193" y="16330"/>
                  </a:lnTo>
                  <a:lnTo>
                    <a:pt x="13520" y="16798"/>
                  </a:lnTo>
                  <a:lnTo>
                    <a:pt x="14293" y="17345"/>
                  </a:lnTo>
                  <a:lnTo>
                    <a:pt x="14854" y="17535"/>
                  </a:lnTo>
                  <a:lnTo>
                    <a:pt x="15205" y="18014"/>
                  </a:lnTo>
                  <a:lnTo>
                    <a:pt x="14636" y="18498"/>
                  </a:lnTo>
                  <a:lnTo>
                    <a:pt x="14380" y="18997"/>
                  </a:lnTo>
                  <a:lnTo>
                    <a:pt x="14291" y="19670"/>
                  </a:lnTo>
                  <a:lnTo>
                    <a:pt x="14613" y="20164"/>
                  </a:lnTo>
                  <a:lnTo>
                    <a:pt x="14515" y="20721"/>
                  </a:lnTo>
                  <a:lnTo>
                    <a:pt x="13746" y="21092"/>
                  </a:lnTo>
                  <a:lnTo>
                    <a:pt x="13216" y="21364"/>
                  </a:lnTo>
                  <a:lnTo>
                    <a:pt x="12403" y="21177"/>
                  </a:lnTo>
                  <a:lnTo>
                    <a:pt x="11795" y="21600"/>
                  </a:lnTo>
                  <a:lnTo>
                    <a:pt x="13162" y="20762"/>
                  </a:lnTo>
                  <a:lnTo>
                    <a:pt x="12034" y="20449"/>
                  </a:lnTo>
                  <a:lnTo>
                    <a:pt x="11319" y="20648"/>
                  </a:lnTo>
                  <a:lnTo>
                    <a:pt x="10431" y="21062"/>
                  </a:lnTo>
                  <a:lnTo>
                    <a:pt x="9594" y="20676"/>
                  </a:lnTo>
                  <a:lnTo>
                    <a:pt x="9199" y="19754"/>
                  </a:lnTo>
                  <a:lnTo>
                    <a:pt x="8621" y="19296"/>
                  </a:lnTo>
                  <a:lnTo>
                    <a:pt x="7981" y="19914"/>
                  </a:lnTo>
                  <a:lnTo>
                    <a:pt x="7632" y="20349"/>
                  </a:lnTo>
                  <a:lnTo>
                    <a:pt x="6973" y="20655"/>
                  </a:lnTo>
                  <a:lnTo>
                    <a:pt x="6208" y="20348"/>
                  </a:lnTo>
                  <a:lnTo>
                    <a:pt x="5448" y="20716"/>
                  </a:lnTo>
                  <a:lnTo>
                    <a:pt x="4954" y="20246"/>
                  </a:lnTo>
                  <a:lnTo>
                    <a:pt x="4920" y="19394"/>
                  </a:lnTo>
                  <a:lnTo>
                    <a:pt x="4496" y="18602"/>
                  </a:lnTo>
                  <a:lnTo>
                    <a:pt x="4031" y="18110"/>
                  </a:lnTo>
                  <a:lnTo>
                    <a:pt x="4412" y="17448"/>
                  </a:lnTo>
                  <a:lnTo>
                    <a:pt x="4227" y="16768"/>
                  </a:lnTo>
                  <a:lnTo>
                    <a:pt x="3772" y="16506"/>
                  </a:lnTo>
                  <a:lnTo>
                    <a:pt x="3069" y="16688"/>
                  </a:lnTo>
                  <a:lnTo>
                    <a:pt x="2683" y="16407"/>
                  </a:lnTo>
                  <a:lnTo>
                    <a:pt x="2550" y="15301"/>
                  </a:lnTo>
                  <a:lnTo>
                    <a:pt x="2232" y="14324"/>
                  </a:lnTo>
                  <a:lnTo>
                    <a:pt x="1550" y="13622"/>
                  </a:lnTo>
                  <a:lnTo>
                    <a:pt x="913" y="13099"/>
                  </a:lnTo>
                  <a:lnTo>
                    <a:pt x="238" y="12605"/>
                  </a:lnTo>
                  <a:lnTo>
                    <a:pt x="0" y="11966"/>
                  </a:lnTo>
                  <a:lnTo>
                    <a:pt x="265" y="11222"/>
                  </a:lnTo>
                  <a:lnTo>
                    <a:pt x="589" y="10792"/>
                  </a:lnTo>
                  <a:lnTo>
                    <a:pt x="1048" y="10397"/>
                  </a:lnTo>
                  <a:lnTo>
                    <a:pt x="1582" y="9780"/>
                  </a:lnTo>
                  <a:lnTo>
                    <a:pt x="2139" y="9426"/>
                  </a:lnTo>
                  <a:lnTo>
                    <a:pt x="2944" y="8715"/>
                  </a:lnTo>
                  <a:lnTo>
                    <a:pt x="3438" y="8053"/>
                  </a:lnTo>
                  <a:lnTo>
                    <a:pt x="3598" y="7539"/>
                  </a:lnTo>
                  <a:lnTo>
                    <a:pt x="3509" y="4990"/>
                  </a:lnTo>
                  <a:lnTo>
                    <a:pt x="4324" y="4782"/>
                  </a:lnTo>
                  <a:lnTo>
                    <a:pt x="5354" y="5043"/>
                  </a:lnTo>
                  <a:lnTo>
                    <a:pt x="5787" y="4737"/>
                  </a:lnTo>
                  <a:lnTo>
                    <a:pt x="5030" y="3502"/>
                  </a:lnTo>
                  <a:lnTo>
                    <a:pt x="6337" y="2242"/>
                  </a:lnTo>
                  <a:lnTo>
                    <a:pt x="6787" y="33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3" name="Shape 197">
              <a:extLst>
                <a:ext uri="{FF2B5EF4-FFF2-40B4-BE49-F238E27FC236}">
                  <a16:creationId xmlns:a16="http://schemas.microsoft.com/office/drawing/2014/main" id="{84D9C41F-012D-47E2-982A-3D01675E4AD6}"/>
                </a:ext>
              </a:extLst>
            </p:cNvPr>
            <p:cNvSpPr/>
            <p:nvPr/>
          </p:nvSpPr>
          <p:spPr>
            <a:xfrm>
              <a:off x="5904317" y="8979913"/>
              <a:ext cx="2930792" cy="3084007"/>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5135" y="405"/>
                  </a:lnTo>
                  <a:lnTo>
                    <a:pt x="5158" y="888"/>
                  </a:lnTo>
                  <a:lnTo>
                    <a:pt x="4934" y="1028"/>
                  </a:lnTo>
                  <a:lnTo>
                    <a:pt x="4800" y="583"/>
                  </a:lnTo>
                  <a:lnTo>
                    <a:pt x="4299" y="777"/>
                  </a:lnTo>
                  <a:lnTo>
                    <a:pt x="4212" y="1591"/>
                  </a:lnTo>
                  <a:lnTo>
                    <a:pt x="4307" y="2549"/>
                  </a:lnTo>
                  <a:lnTo>
                    <a:pt x="3869" y="2659"/>
                  </a:lnTo>
                  <a:lnTo>
                    <a:pt x="3841" y="2386"/>
                  </a:lnTo>
                  <a:lnTo>
                    <a:pt x="3257" y="1887"/>
                  </a:lnTo>
                  <a:lnTo>
                    <a:pt x="3154" y="2317"/>
                  </a:lnTo>
                  <a:lnTo>
                    <a:pt x="2874" y="2374"/>
                  </a:lnTo>
                  <a:lnTo>
                    <a:pt x="2881" y="3042"/>
                  </a:lnTo>
                  <a:lnTo>
                    <a:pt x="2975" y="3760"/>
                  </a:lnTo>
                  <a:lnTo>
                    <a:pt x="3157" y="4291"/>
                  </a:lnTo>
                  <a:lnTo>
                    <a:pt x="3509" y="4212"/>
                  </a:lnTo>
                  <a:lnTo>
                    <a:pt x="3870" y="4253"/>
                  </a:lnTo>
                  <a:lnTo>
                    <a:pt x="4036" y="4619"/>
                  </a:lnTo>
                  <a:lnTo>
                    <a:pt x="4106" y="5063"/>
                  </a:lnTo>
                  <a:lnTo>
                    <a:pt x="3873" y="5191"/>
                  </a:lnTo>
                  <a:lnTo>
                    <a:pt x="3902" y="5546"/>
                  </a:lnTo>
                  <a:lnTo>
                    <a:pt x="4001" y="6084"/>
                  </a:lnTo>
                  <a:lnTo>
                    <a:pt x="3928" y="6794"/>
                  </a:lnTo>
                  <a:lnTo>
                    <a:pt x="3786" y="7429"/>
                  </a:lnTo>
                  <a:lnTo>
                    <a:pt x="3676" y="7785"/>
                  </a:lnTo>
                  <a:lnTo>
                    <a:pt x="3708" y="8099"/>
                  </a:lnTo>
                  <a:lnTo>
                    <a:pt x="3342" y="8034"/>
                  </a:lnTo>
                  <a:lnTo>
                    <a:pt x="3345" y="8367"/>
                  </a:lnTo>
                  <a:lnTo>
                    <a:pt x="3635" y="8645"/>
                  </a:lnTo>
                  <a:lnTo>
                    <a:pt x="3524" y="8956"/>
                  </a:lnTo>
                  <a:lnTo>
                    <a:pt x="3189" y="8704"/>
                  </a:lnTo>
                  <a:lnTo>
                    <a:pt x="2940" y="8755"/>
                  </a:lnTo>
                  <a:lnTo>
                    <a:pt x="2990" y="9122"/>
                  </a:lnTo>
                  <a:lnTo>
                    <a:pt x="2761" y="9340"/>
                  </a:lnTo>
                  <a:lnTo>
                    <a:pt x="2344" y="9308"/>
                  </a:lnTo>
                  <a:lnTo>
                    <a:pt x="2093" y="9346"/>
                  </a:lnTo>
                  <a:lnTo>
                    <a:pt x="1972" y="9601"/>
                  </a:lnTo>
                  <a:lnTo>
                    <a:pt x="1940" y="9875"/>
                  </a:lnTo>
                  <a:lnTo>
                    <a:pt x="1699" y="10161"/>
                  </a:lnTo>
                  <a:lnTo>
                    <a:pt x="1396" y="9992"/>
                  </a:lnTo>
                  <a:lnTo>
                    <a:pt x="1137" y="10120"/>
                  </a:lnTo>
                  <a:lnTo>
                    <a:pt x="922" y="10512"/>
                  </a:lnTo>
                  <a:lnTo>
                    <a:pt x="1055" y="10881"/>
                  </a:lnTo>
                  <a:lnTo>
                    <a:pt x="720" y="11069"/>
                  </a:lnTo>
                  <a:lnTo>
                    <a:pt x="537" y="11276"/>
                  </a:lnTo>
                  <a:lnTo>
                    <a:pt x="254" y="11879"/>
                  </a:lnTo>
                  <a:lnTo>
                    <a:pt x="378" y="12146"/>
                  </a:lnTo>
                  <a:lnTo>
                    <a:pt x="652" y="12129"/>
                  </a:lnTo>
                  <a:lnTo>
                    <a:pt x="719" y="12403"/>
                  </a:lnTo>
                  <a:lnTo>
                    <a:pt x="639" y="12925"/>
                  </a:lnTo>
                  <a:lnTo>
                    <a:pt x="311" y="13125"/>
                  </a:lnTo>
                  <a:lnTo>
                    <a:pt x="0" y="13323"/>
                  </a:lnTo>
                  <a:lnTo>
                    <a:pt x="270" y="13629"/>
                  </a:lnTo>
                  <a:lnTo>
                    <a:pt x="631" y="13444"/>
                  </a:lnTo>
                  <a:lnTo>
                    <a:pt x="1157" y="13179"/>
                  </a:lnTo>
                  <a:lnTo>
                    <a:pt x="1812" y="13140"/>
                  </a:lnTo>
                  <a:lnTo>
                    <a:pt x="2384" y="13099"/>
                  </a:lnTo>
                  <a:lnTo>
                    <a:pt x="3040" y="13061"/>
                  </a:lnTo>
                  <a:lnTo>
                    <a:pt x="3518" y="13158"/>
                  </a:lnTo>
                  <a:lnTo>
                    <a:pt x="3227" y="13528"/>
                  </a:lnTo>
                  <a:lnTo>
                    <a:pt x="2890" y="13737"/>
                  </a:lnTo>
                  <a:lnTo>
                    <a:pt x="2954" y="14018"/>
                  </a:lnTo>
                  <a:lnTo>
                    <a:pt x="3293" y="14221"/>
                  </a:lnTo>
                  <a:lnTo>
                    <a:pt x="3259" y="14545"/>
                  </a:lnTo>
                  <a:lnTo>
                    <a:pt x="3155" y="14752"/>
                  </a:lnTo>
                  <a:lnTo>
                    <a:pt x="3408" y="15335"/>
                  </a:lnTo>
                  <a:lnTo>
                    <a:pt x="3457" y="15619"/>
                  </a:lnTo>
                  <a:lnTo>
                    <a:pt x="3748" y="15859"/>
                  </a:lnTo>
                  <a:lnTo>
                    <a:pt x="4141" y="15956"/>
                  </a:lnTo>
                  <a:lnTo>
                    <a:pt x="4489" y="15977"/>
                  </a:lnTo>
                  <a:lnTo>
                    <a:pt x="4730" y="16373"/>
                  </a:lnTo>
                  <a:lnTo>
                    <a:pt x="4537" y="16494"/>
                  </a:lnTo>
                  <a:lnTo>
                    <a:pt x="4337" y="16647"/>
                  </a:lnTo>
                  <a:lnTo>
                    <a:pt x="4184" y="17047"/>
                  </a:lnTo>
                  <a:lnTo>
                    <a:pt x="4251" y="17367"/>
                  </a:lnTo>
                  <a:lnTo>
                    <a:pt x="4093" y="17598"/>
                  </a:lnTo>
                  <a:lnTo>
                    <a:pt x="3770" y="17771"/>
                  </a:lnTo>
                  <a:lnTo>
                    <a:pt x="3654" y="18014"/>
                  </a:lnTo>
                  <a:lnTo>
                    <a:pt x="3536" y="18209"/>
                  </a:lnTo>
                  <a:lnTo>
                    <a:pt x="3948" y="18394"/>
                  </a:lnTo>
                  <a:lnTo>
                    <a:pt x="4420" y="18521"/>
                  </a:lnTo>
                  <a:lnTo>
                    <a:pt x="4947" y="18595"/>
                  </a:lnTo>
                  <a:lnTo>
                    <a:pt x="5383" y="18624"/>
                  </a:lnTo>
                  <a:lnTo>
                    <a:pt x="5628" y="18769"/>
                  </a:lnTo>
                  <a:lnTo>
                    <a:pt x="5496" y="19078"/>
                  </a:lnTo>
                  <a:lnTo>
                    <a:pt x="5391" y="19436"/>
                  </a:lnTo>
                  <a:lnTo>
                    <a:pt x="5633" y="19696"/>
                  </a:lnTo>
                  <a:lnTo>
                    <a:pt x="5957" y="20068"/>
                  </a:lnTo>
                  <a:lnTo>
                    <a:pt x="5789" y="20345"/>
                  </a:lnTo>
                  <a:lnTo>
                    <a:pt x="6116" y="20418"/>
                  </a:lnTo>
                  <a:lnTo>
                    <a:pt x="6509" y="20339"/>
                  </a:lnTo>
                  <a:lnTo>
                    <a:pt x="6799" y="20408"/>
                  </a:lnTo>
                  <a:lnTo>
                    <a:pt x="7189" y="20578"/>
                  </a:lnTo>
                  <a:lnTo>
                    <a:pt x="7489" y="20291"/>
                  </a:lnTo>
                  <a:lnTo>
                    <a:pt x="7869" y="20060"/>
                  </a:lnTo>
                  <a:lnTo>
                    <a:pt x="8256" y="19931"/>
                  </a:lnTo>
                  <a:lnTo>
                    <a:pt x="8454" y="20324"/>
                  </a:lnTo>
                  <a:lnTo>
                    <a:pt x="8422" y="20635"/>
                  </a:lnTo>
                  <a:lnTo>
                    <a:pt x="8239" y="20954"/>
                  </a:lnTo>
                  <a:lnTo>
                    <a:pt x="8491" y="21218"/>
                  </a:lnTo>
                  <a:lnTo>
                    <a:pt x="8842" y="21296"/>
                  </a:lnTo>
                  <a:lnTo>
                    <a:pt x="9174" y="21380"/>
                  </a:lnTo>
                  <a:lnTo>
                    <a:pt x="9676" y="21488"/>
                  </a:lnTo>
                  <a:lnTo>
                    <a:pt x="9999" y="21600"/>
                  </a:lnTo>
                  <a:lnTo>
                    <a:pt x="10175" y="21347"/>
                  </a:lnTo>
                  <a:lnTo>
                    <a:pt x="9866" y="21153"/>
                  </a:lnTo>
                  <a:lnTo>
                    <a:pt x="9845" y="20897"/>
                  </a:lnTo>
                  <a:lnTo>
                    <a:pt x="10163" y="20433"/>
                  </a:lnTo>
                  <a:lnTo>
                    <a:pt x="10167" y="20124"/>
                  </a:lnTo>
                  <a:lnTo>
                    <a:pt x="10046" y="19861"/>
                  </a:lnTo>
                  <a:lnTo>
                    <a:pt x="9722" y="19452"/>
                  </a:lnTo>
                  <a:lnTo>
                    <a:pt x="9768" y="19033"/>
                  </a:lnTo>
                  <a:lnTo>
                    <a:pt x="9844" y="18569"/>
                  </a:lnTo>
                  <a:lnTo>
                    <a:pt x="10016" y="18160"/>
                  </a:lnTo>
                  <a:lnTo>
                    <a:pt x="10344" y="18366"/>
                  </a:lnTo>
                  <a:lnTo>
                    <a:pt x="10727" y="18336"/>
                  </a:lnTo>
                  <a:lnTo>
                    <a:pt x="11203" y="18492"/>
                  </a:lnTo>
                  <a:lnTo>
                    <a:pt x="11720" y="18115"/>
                  </a:lnTo>
                  <a:lnTo>
                    <a:pt x="11928" y="17489"/>
                  </a:lnTo>
                  <a:lnTo>
                    <a:pt x="12293" y="17387"/>
                  </a:lnTo>
                  <a:lnTo>
                    <a:pt x="12475" y="17724"/>
                  </a:lnTo>
                  <a:lnTo>
                    <a:pt x="12933" y="18119"/>
                  </a:lnTo>
                  <a:lnTo>
                    <a:pt x="13213" y="18392"/>
                  </a:lnTo>
                  <a:lnTo>
                    <a:pt x="13519" y="18369"/>
                  </a:lnTo>
                  <a:lnTo>
                    <a:pt x="13820" y="18005"/>
                  </a:lnTo>
                  <a:lnTo>
                    <a:pt x="14099" y="17618"/>
                  </a:lnTo>
                  <a:lnTo>
                    <a:pt x="14338" y="17478"/>
                  </a:lnTo>
                  <a:lnTo>
                    <a:pt x="14436" y="17830"/>
                  </a:lnTo>
                  <a:lnTo>
                    <a:pt x="14621" y="18190"/>
                  </a:lnTo>
                  <a:lnTo>
                    <a:pt x="14934" y="17885"/>
                  </a:lnTo>
                  <a:lnTo>
                    <a:pt x="15080" y="17558"/>
                  </a:lnTo>
                  <a:lnTo>
                    <a:pt x="15318" y="17759"/>
                  </a:lnTo>
                  <a:lnTo>
                    <a:pt x="15380" y="18149"/>
                  </a:lnTo>
                  <a:lnTo>
                    <a:pt x="15602" y="18461"/>
                  </a:lnTo>
                  <a:lnTo>
                    <a:pt x="16030" y="17999"/>
                  </a:lnTo>
                  <a:lnTo>
                    <a:pt x="16203" y="17596"/>
                  </a:lnTo>
                  <a:lnTo>
                    <a:pt x="16650" y="17907"/>
                  </a:lnTo>
                  <a:lnTo>
                    <a:pt x="16911" y="18037"/>
                  </a:lnTo>
                  <a:lnTo>
                    <a:pt x="17201" y="17803"/>
                  </a:lnTo>
                  <a:lnTo>
                    <a:pt x="17818" y="17679"/>
                  </a:lnTo>
                  <a:lnTo>
                    <a:pt x="18009" y="17389"/>
                  </a:lnTo>
                  <a:lnTo>
                    <a:pt x="18061" y="17056"/>
                  </a:lnTo>
                  <a:lnTo>
                    <a:pt x="18480" y="16807"/>
                  </a:lnTo>
                  <a:lnTo>
                    <a:pt x="18836" y="16664"/>
                  </a:lnTo>
                  <a:lnTo>
                    <a:pt x="19082" y="16529"/>
                  </a:lnTo>
                  <a:lnTo>
                    <a:pt x="19524" y="16594"/>
                  </a:lnTo>
                  <a:lnTo>
                    <a:pt x="19642" y="16829"/>
                  </a:lnTo>
                  <a:lnTo>
                    <a:pt x="20183" y="16466"/>
                  </a:lnTo>
                  <a:lnTo>
                    <a:pt x="20514" y="16046"/>
                  </a:lnTo>
                  <a:lnTo>
                    <a:pt x="20745" y="16314"/>
                  </a:lnTo>
                  <a:lnTo>
                    <a:pt x="21194" y="16367"/>
                  </a:lnTo>
                  <a:lnTo>
                    <a:pt x="21295" y="15953"/>
                  </a:lnTo>
                  <a:lnTo>
                    <a:pt x="21396" y="15704"/>
                  </a:lnTo>
                  <a:lnTo>
                    <a:pt x="21600" y="15347"/>
                  </a:lnTo>
                  <a:lnTo>
                    <a:pt x="21404" y="14850"/>
                  </a:lnTo>
                  <a:lnTo>
                    <a:pt x="21250" y="14315"/>
                  </a:lnTo>
                  <a:lnTo>
                    <a:pt x="20888" y="14470"/>
                  </a:lnTo>
                  <a:lnTo>
                    <a:pt x="20592" y="14644"/>
                  </a:lnTo>
                  <a:lnTo>
                    <a:pt x="20407" y="14662"/>
                  </a:lnTo>
                  <a:lnTo>
                    <a:pt x="20098" y="14483"/>
                  </a:lnTo>
                  <a:lnTo>
                    <a:pt x="19880" y="14472"/>
                  </a:lnTo>
                  <a:lnTo>
                    <a:pt x="19652" y="14603"/>
                  </a:lnTo>
                  <a:lnTo>
                    <a:pt x="19280" y="14496"/>
                  </a:lnTo>
                  <a:lnTo>
                    <a:pt x="19062" y="14555"/>
                  </a:lnTo>
                  <a:lnTo>
                    <a:pt x="19032" y="14342"/>
                  </a:lnTo>
                  <a:lnTo>
                    <a:pt x="19095" y="14003"/>
                  </a:lnTo>
                  <a:lnTo>
                    <a:pt x="18941" y="13746"/>
                  </a:lnTo>
                  <a:lnTo>
                    <a:pt x="18711" y="13656"/>
                  </a:lnTo>
                  <a:lnTo>
                    <a:pt x="18418" y="13645"/>
                  </a:lnTo>
                  <a:lnTo>
                    <a:pt x="18046" y="13573"/>
                  </a:lnTo>
                  <a:lnTo>
                    <a:pt x="17812" y="13754"/>
                  </a:lnTo>
                  <a:lnTo>
                    <a:pt x="17559" y="13539"/>
                  </a:lnTo>
                  <a:lnTo>
                    <a:pt x="17418" y="13312"/>
                  </a:lnTo>
                  <a:lnTo>
                    <a:pt x="17320" y="13099"/>
                  </a:lnTo>
                  <a:lnTo>
                    <a:pt x="17364" y="12677"/>
                  </a:lnTo>
                  <a:lnTo>
                    <a:pt x="17702" y="12300"/>
                  </a:lnTo>
                  <a:lnTo>
                    <a:pt x="17966" y="12101"/>
                  </a:lnTo>
                  <a:lnTo>
                    <a:pt x="18109" y="11881"/>
                  </a:lnTo>
                  <a:lnTo>
                    <a:pt x="18050" y="11684"/>
                  </a:lnTo>
                  <a:lnTo>
                    <a:pt x="18418" y="11623"/>
                  </a:lnTo>
                  <a:lnTo>
                    <a:pt x="18209" y="11419"/>
                  </a:lnTo>
                  <a:lnTo>
                    <a:pt x="17884" y="11237"/>
                  </a:lnTo>
                  <a:lnTo>
                    <a:pt x="17765" y="10976"/>
                  </a:lnTo>
                  <a:lnTo>
                    <a:pt x="17539" y="10616"/>
                  </a:lnTo>
                  <a:lnTo>
                    <a:pt x="17297" y="10499"/>
                  </a:lnTo>
                  <a:lnTo>
                    <a:pt x="17125" y="10285"/>
                  </a:lnTo>
                  <a:lnTo>
                    <a:pt x="17413" y="10002"/>
                  </a:lnTo>
                  <a:lnTo>
                    <a:pt x="17543" y="9683"/>
                  </a:lnTo>
                  <a:lnTo>
                    <a:pt x="17564" y="9370"/>
                  </a:lnTo>
                  <a:lnTo>
                    <a:pt x="17757" y="8991"/>
                  </a:lnTo>
                  <a:lnTo>
                    <a:pt x="18021" y="8765"/>
                  </a:lnTo>
                  <a:lnTo>
                    <a:pt x="18061" y="8443"/>
                  </a:lnTo>
                  <a:lnTo>
                    <a:pt x="17930" y="8137"/>
                  </a:lnTo>
                  <a:lnTo>
                    <a:pt x="17788" y="7868"/>
                  </a:lnTo>
                  <a:lnTo>
                    <a:pt x="17496" y="7700"/>
                  </a:lnTo>
                  <a:lnTo>
                    <a:pt x="17193" y="7935"/>
                  </a:lnTo>
                  <a:lnTo>
                    <a:pt x="16835" y="7801"/>
                  </a:lnTo>
                  <a:lnTo>
                    <a:pt x="16649" y="7929"/>
                  </a:lnTo>
                  <a:lnTo>
                    <a:pt x="16405" y="8086"/>
                  </a:lnTo>
                  <a:lnTo>
                    <a:pt x="16200" y="7916"/>
                  </a:lnTo>
                  <a:lnTo>
                    <a:pt x="16000" y="7678"/>
                  </a:lnTo>
                  <a:lnTo>
                    <a:pt x="15889" y="7498"/>
                  </a:lnTo>
                  <a:lnTo>
                    <a:pt x="15772" y="7285"/>
                  </a:lnTo>
                  <a:lnTo>
                    <a:pt x="16043" y="7132"/>
                  </a:lnTo>
                  <a:lnTo>
                    <a:pt x="16080" y="6887"/>
                  </a:lnTo>
                  <a:lnTo>
                    <a:pt x="15846" y="6637"/>
                  </a:lnTo>
                  <a:lnTo>
                    <a:pt x="15707" y="6422"/>
                  </a:lnTo>
                  <a:lnTo>
                    <a:pt x="16065" y="6202"/>
                  </a:lnTo>
                  <a:lnTo>
                    <a:pt x="16479" y="5886"/>
                  </a:lnTo>
                  <a:lnTo>
                    <a:pt x="16783" y="5831"/>
                  </a:lnTo>
                  <a:lnTo>
                    <a:pt x="16996" y="6155"/>
                  </a:lnTo>
                  <a:lnTo>
                    <a:pt x="17320" y="6112"/>
                  </a:lnTo>
                  <a:lnTo>
                    <a:pt x="17416" y="5860"/>
                  </a:lnTo>
                  <a:lnTo>
                    <a:pt x="17708" y="5843"/>
                  </a:lnTo>
                  <a:lnTo>
                    <a:pt x="17953" y="6163"/>
                  </a:lnTo>
                  <a:lnTo>
                    <a:pt x="18384" y="6247"/>
                  </a:lnTo>
                  <a:lnTo>
                    <a:pt x="18772" y="6122"/>
                  </a:lnTo>
                  <a:lnTo>
                    <a:pt x="19115" y="6023"/>
                  </a:lnTo>
                  <a:lnTo>
                    <a:pt x="19473" y="5965"/>
                  </a:lnTo>
                  <a:lnTo>
                    <a:pt x="19847" y="5734"/>
                  </a:lnTo>
                  <a:lnTo>
                    <a:pt x="20142" y="5137"/>
                  </a:lnTo>
                  <a:lnTo>
                    <a:pt x="19924" y="4695"/>
                  </a:lnTo>
                  <a:lnTo>
                    <a:pt x="20156" y="4236"/>
                  </a:lnTo>
                  <a:lnTo>
                    <a:pt x="19536" y="3790"/>
                  </a:lnTo>
                  <a:lnTo>
                    <a:pt x="18985" y="4276"/>
                  </a:lnTo>
                  <a:lnTo>
                    <a:pt x="18567" y="4569"/>
                  </a:lnTo>
                  <a:lnTo>
                    <a:pt x="18189" y="4474"/>
                  </a:lnTo>
                  <a:lnTo>
                    <a:pt x="17899" y="4314"/>
                  </a:lnTo>
                  <a:lnTo>
                    <a:pt x="18181" y="3503"/>
                  </a:lnTo>
                  <a:lnTo>
                    <a:pt x="17702" y="3322"/>
                  </a:lnTo>
                  <a:lnTo>
                    <a:pt x="17804" y="3007"/>
                  </a:lnTo>
                  <a:lnTo>
                    <a:pt x="18041" y="2699"/>
                  </a:lnTo>
                  <a:lnTo>
                    <a:pt x="17464" y="2356"/>
                  </a:lnTo>
                  <a:lnTo>
                    <a:pt x="16745" y="2360"/>
                  </a:lnTo>
                  <a:lnTo>
                    <a:pt x="16168" y="2508"/>
                  </a:lnTo>
                  <a:lnTo>
                    <a:pt x="16250" y="3005"/>
                  </a:lnTo>
                  <a:lnTo>
                    <a:pt x="16425" y="3303"/>
                  </a:lnTo>
                  <a:lnTo>
                    <a:pt x="16247" y="3411"/>
                  </a:lnTo>
                  <a:lnTo>
                    <a:pt x="16017" y="3226"/>
                  </a:lnTo>
                  <a:lnTo>
                    <a:pt x="15530" y="3447"/>
                  </a:lnTo>
                  <a:lnTo>
                    <a:pt x="15303" y="4047"/>
                  </a:lnTo>
                  <a:lnTo>
                    <a:pt x="15638" y="4268"/>
                  </a:lnTo>
                  <a:lnTo>
                    <a:pt x="15424" y="4553"/>
                  </a:lnTo>
                  <a:lnTo>
                    <a:pt x="14792" y="5144"/>
                  </a:lnTo>
                  <a:lnTo>
                    <a:pt x="14240" y="5376"/>
                  </a:lnTo>
                  <a:lnTo>
                    <a:pt x="13822" y="5773"/>
                  </a:lnTo>
                  <a:lnTo>
                    <a:pt x="13805" y="6474"/>
                  </a:lnTo>
                  <a:lnTo>
                    <a:pt x="14135" y="7832"/>
                  </a:lnTo>
                  <a:lnTo>
                    <a:pt x="13980" y="8100"/>
                  </a:lnTo>
                  <a:lnTo>
                    <a:pt x="13653" y="8201"/>
                  </a:lnTo>
                  <a:lnTo>
                    <a:pt x="13450" y="8509"/>
                  </a:lnTo>
                  <a:lnTo>
                    <a:pt x="13265" y="8527"/>
                  </a:lnTo>
                  <a:lnTo>
                    <a:pt x="13376" y="8160"/>
                  </a:lnTo>
                  <a:lnTo>
                    <a:pt x="12808" y="8101"/>
                  </a:lnTo>
                  <a:lnTo>
                    <a:pt x="12327" y="8369"/>
                  </a:lnTo>
                  <a:lnTo>
                    <a:pt x="12161" y="8654"/>
                  </a:lnTo>
                  <a:lnTo>
                    <a:pt x="11452" y="8696"/>
                  </a:lnTo>
                  <a:lnTo>
                    <a:pt x="11263" y="8495"/>
                  </a:lnTo>
                  <a:lnTo>
                    <a:pt x="11037" y="8329"/>
                  </a:lnTo>
                  <a:lnTo>
                    <a:pt x="11080" y="7847"/>
                  </a:lnTo>
                  <a:lnTo>
                    <a:pt x="10678" y="7690"/>
                  </a:lnTo>
                  <a:lnTo>
                    <a:pt x="10513" y="7445"/>
                  </a:lnTo>
                  <a:lnTo>
                    <a:pt x="10983" y="6943"/>
                  </a:lnTo>
                  <a:lnTo>
                    <a:pt x="10473" y="6902"/>
                  </a:lnTo>
                  <a:lnTo>
                    <a:pt x="10108" y="6283"/>
                  </a:lnTo>
                  <a:lnTo>
                    <a:pt x="9941" y="5897"/>
                  </a:lnTo>
                  <a:lnTo>
                    <a:pt x="9940" y="5566"/>
                  </a:lnTo>
                  <a:lnTo>
                    <a:pt x="9625" y="5159"/>
                  </a:lnTo>
                  <a:lnTo>
                    <a:pt x="9501" y="4604"/>
                  </a:lnTo>
                  <a:lnTo>
                    <a:pt x="9014" y="3706"/>
                  </a:lnTo>
                  <a:lnTo>
                    <a:pt x="8385" y="3960"/>
                  </a:lnTo>
                  <a:lnTo>
                    <a:pt x="8156" y="4180"/>
                  </a:lnTo>
                  <a:lnTo>
                    <a:pt x="8101" y="3895"/>
                  </a:lnTo>
                  <a:lnTo>
                    <a:pt x="7528" y="3323"/>
                  </a:lnTo>
                  <a:lnTo>
                    <a:pt x="7804" y="3143"/>
                  </a:lnTo>
                  <a:lnTo>
                    <a:pt x="7893" y="2569"/>
                  </a:lnTo>
                  <a:lnTo>
                    <a:pt x="7440" y="2136"/>
                  </a:lnTo>
                  <a:lnTo>
                    <a:pt x="7259" y="1671"/>
                  </a:lnTo>
                  <a:lnTo>
                    <a:pt x="6787" y="1132"/>
                  </a:lnTo>
                  <a:lnTo>
                    <a:pt x="6359" y="1606"/>
                  </a:lnTo>
                  <a:lnTo>
                    <a:pt x="5905" y="1836"/>
                  </a:lnTo>
                  <a:lnTo>
                    <a:pt x="5748" y="1974"/>
                  </a:lnTo>
                  <a:lnTo>
                    <a:pt x="6009" y="2349"/>
                  </a:lnTo>
                  <a:lnTo>
                    <a:pt x="5944" y="2588"/>
                  </a:lnTo>
                  <a:lnTo>
                    <a:pt x="5693" y="2318"/>
                  </a:lnTo>
                  <a:lnTo>
                    <a:pt x="5550" y="1979"/>
                  </a:lnTo>
                  <a:lnTo>
                    <a:pt x="5709"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4" name="Shape 198">
              <a:extLst>
                <a:ext uri="{FF2B5EF4-FFF2-40B4-BE49-F238E27FC236}">
                  <a16:creationId xmlns:a16="http://schemas.microsoft.com/office/drawing/2014/main" id="{E428F324-71D5-45FD-B905-842BBA927719}"/>
                </a:ext>
              </a:extLst>
            </p:cNvPr>
            <p:cNvSpPr/>
            <p:nvPr/>
          </p:nvSpPr>
          <p:spPr>
            <a:xfrm>
              <a:off x="8002079" y="9191472"/>
              <a:ext cx="1995950" cy="1688132"/>
            </a:xfrm>
            <a:custGeom>
              <a:avLst/>
              <a:gdLst/>
              <a:ahLst/>
              <a:cxnLst>
                <a:cxn ang="0">
                  <a:pos x="wd2" y="hd2"/>
                </a:cxn>
                <a:cxn ang="5400000">
                  <a:pos x="wd2" y="hd2"/>
                </a:cxn>
                <a:cxn ang="10800000">
                  <a:pos x="wd2" y="hd2"/>
                </a:cxn>
                <a:cxn ang="16200000">
                  <a:pos x="wd2" y="hd2"/>
                </a:cxn>
              </a:cxnLst>
              <a:rect l="0" t="0" r="r" b="b"/>
              <a:pathLst>
                <a:path w="21600" h="21600" extrusionOk="0">
                  <a:moveTo>
                    <a:pt x="10181" y="2529"/>
                  </a:moveTo>
                  <a:lnTo>
                    <a:pt x="9682" y="2523"/>
                  </a:lnTo>
                  <a:lnTo>
                    <a:pt x="8916" y="2314"/>
                  </a:lnTo>
                  <a:lnTo>
                    <a:pt x="7518" y="3038"/>
                  </a:lnTo>
                  <a:lnTo>
                    <a:pt x="7221" y="3888"/>
                  </a:lnTo>
                  <a:lnTo>
                    <a:pt x="7908" y="4873"/>
                  </a:lnTo>
                  <a:lnTo>
                    <a:pt x="8378" y="4557"/>
                  </a:lnTo>
                  <a:lnTo>
                    <a:pt x="8625" y="4992"/>
                  </a:lnTo>
                  <a:lnTo>
                    <a:pt x="9335" y="5317"/>
                  </a:lnTo>
                  <a:lnTo>
                    <a:pt x="9793" y="5391"/>
                  </a:lnTo>
                  <a:lnTo>
                    <a:pt x="9960" y="5924"/>
                  </a:lnTo>
                  <a:lnTo>
                    <a:pt x="9732" y="6294"/>
                  </a:lnTo>
                  <a:lnTo>
                    <a:pt x="7990" y="6873"/>
                  </a:lnTo>
                  <a:lnTo>
                    <a:pt x="7339" y="6413"/>
                  </a:lnTo>
                  <a:lnTo>
                    <a:pt x="6589" y="6632"/>
                  </a:lnTo>
                  <a:lnTo>
                    <a:pt x="6202" y="7603"/>
                  </a:lnTo>
                  <a:lnTo>
                    <a:pt x="5775" y="8049"/>
                  </a:lnTo>
                  <a:lnTo>
                    <a:pt x="4891" y="8274"/>
                  </a:lnTo>
                  <a:lnTo>
                    <a:pt x="4294" y="8532"/>
                  </a:lnTo>
                  <a:lnTo>
                    <a:pt x="3757" y="8376"/>
                  </a:lnTo>
                  <a:lnTo>
                    <a:pt x="3331" y="7818"/>
                  </a:lnTo>
                  <a:lnTo>
                    <a:pt x="2758" y="7737"/>
                  </a:lnTo>
                  <a:lnTo>
                    <a:pt x="2609" y="8267"/>
                  </a:lnTo>
                  <a:lnTo>
                    <a:pt x="2266" y="8282"/>
                  </a:lnTo>
                  <a:lnTo>
                    <a:pt x="2011" y="7734"/>
                  </a:lnTo>
                  <a:lnTo>
                    <a:pt x="1443" y="7821"/>
                  </a:lnTo>
                  <a:lnTo>
                    <a:pt x="0" y="9023"/>
                  </a:lnTo>
                  <a:lnTo>
                    <a:pt x="681" y="9887"/>
                  </a:lnTo>
                  <a:lnTo>
                    <a:pt x="246" y="10624"/>
                  </a:lnTo>
                  <a:lnTo>
                    <a:pt x="643" y="11610"/>
                  </a:lnTo>
                  <a:lnTo>
                    <a:pt x="1350" y="12520"/>
                  </a:lnTo>
                  <a:lnTo>
                    <a:pt x="2051" y="11969"/>
                  </a:lnTo>
                  <a:lnTo>
                    <a:pt x="2497" y="12088"/>
                  </a:lnTo>
                  <a:lnTo>
                    <a:pt x="3015" y="11752"/>
                  </a:lnTo>
                  <a:lnTo>
                    <a:pt x="3439" y="12258"/>
                  </a:lnTo>
                  <a:lnTo>
                    <a:pt x="3612" y="13170"/>
                  </a:lnTo>
                  <a:lnTo>
                    <a:pt x="3109" y="13662"/>
                  </a:lnTo>
                  <a:lnTo>
                    <a:pt x="2836" y="14360"/>
                  </a:lnTo>
                  <a:lnTo>
                    <a:pt x="2794" y="15122"/>
                  </a:lnTo>
                  <a:lnTo>
                    <a:pt x="2484" y="15666"/>
                  </a:lnTo>
                  <a:lnTo>
                    <a:pt x="2175" y="16087"/>
                  </a:lnTo>
                  <a:lnTo>
                    <a:pt x="2619" y="16899"/>
                  </a:lnTo>
                  <a:lnTo>
                    <a:pt x="3120" y="17113"/>
                  </a:lnTo>
                  <a:lnTo>
                    <a:pt x="3377" y="18005"/>
                  </a:lnTo>
                  <a:lnTo>
                    <a:pt x="4154" y="18456"/>
                  </a:lnTo>
                  <a:lnTo>
                    <a:pt x="3509" y="18510"/>
                  </a:lnTo>
                  <a:lnTo>
                    <a:pt x="3706" y="19057"/>
                  </a:lnTo>
                  <a:lnTo>
                    <a:pt x="3161" y="19691"/>
                  </a:lnTo>
                  <a:lnTo>
                    <a:pt x="2678" y="20334"/>
                  </a:lnTo>
                  <a:lnTo>
                    <a:pt x="3216" y="20876"/>
                  </a:lnTo>
                  <a:lnTo>
                    <a:pt x="3843" y="21243"/>
                  </a:lnTo>
                  <a:lnTo>
                    <a:pt x="4486" y="20655"/>
                  </a:lnTo>
                  <a:lnTo>
                    <a:pt x="4943" y="19888"/>
                  </a:lnTo>
                  <a:lnTo>
                    <a:pt x="5678" y="19385"/>
                  </a:lnTo>
                  <a:lnTo>
                    <a:pt x="5753" y="20038"/>
                  </a:lnTo>
                  <a:lnTo>
                    <a:pt x="6383" y="20077"/>
                  </a:lnTo>
                  <a:lnTo>
                    <a:pt x="6462" y="20570"/>
                  </a:lnTo>
                  <a:lnTo>
                    <a:pt x="7096" y="20722"/>
                  </a:lnTo>
                  <a:lnTo>
                    <a:pt x="7628" y="21128"/>
                  </a:lnTo>
                  <a:lnTo>
                    <a:pt x="8115" y="21247"/>
                  </a:lnTo>
                  <a:lnTo>
                    <a:pt x="8608" y="21600"/>
                  </a:lnTo>
                  <a:lnTo>
                    <a:pt x="8963" y="21183"/>
                  </a:lnTo>
                  <a:lnTo>
                    <a:pt x="9169" y="20723"/>
                  </a:lnTo>
                  <a:lnTo>
                    <a:pt x="9086" y="20091"/>
                  </a:lnTo>
                  <a:lnTo>
                    <a:pt x="9755" y="19992"/>
                  </a:lnTo>
                  <a:lnTo>
                    <a:pt x="10574" y="19419"/>
                  </a:lnTo>
                  <a:lnTo>
                    <a:pt x="11062" y="19183"/>
                  </a:lnTo>
                  <a:lnTo>
                    <a:pt x="11471" y="19038"/>
                  </a:lnTo>
                  <a:lnTo>
                    <a:pt x="12056" y="18529"/>
                  </a:lnTo>
                  <a:lnTo>
                    <a:pt x="11993" y="17967"/>
                  </a:lnTo>
                  <a:lnTo>
                    <a:pt x="12282" y="17526"/>
                  </a:lnTo>
                  <a:lnTo>
                    <a:pt x="12688" y="17004"/>
                  </a:lnTo>
                  <a:lnTo>
                    <a:pt x="13214" y="17164"/>
                  </a:lnTo>
                  <a:lnTo>
                    <a:pt x="13251" y="17794"/>
                  </a:lnTo>
                  <a:lnTo>
                    <a:pt x="13639" y="18513"/>
                  </a:lnTo>
                  <a:lnTo>
                    <a:pt x="13978" y="18978"/>
                  </a:lnTo>
                  <a:lnTo>
                    <a:pt x="14403" y="18498"/>
                  </a:lnTo>
                  <a:lnTo>
                    <a:pt x="14856" y="18972"/>
                  </a:lnTo>
                  <a:lnTo>
                    <a:pt x="15221" y="19574"/>
                  </a:lnTo>
                  <a:lnTo>
                    <a:pt x="15850" y="19373"/>
                  </a:lnTo>
                  <a:lnTo>
                    <a:pt x="16071" y="18986"/>
                  </a:lnTo>
                  <a:lnTo>
                    <a:pt x="16182" y="18459"/>
                  </a:lnTo>
                  <a:lnTo>
                    <a:pt x="16677" y="17753"/>
                  </a:lnTo>
                  <a:lnTo>
                    <a:pt x="17023" y="17445"/>
                  </a:lnTo>
                  <a:lnTo>
                    <a:pt x="17442" y="17978"/>
                  </a:lnTo>
                  <a:lnTo>
                    <a:pt x="17844" y="18442"/>
                  </a:lnTo>
                  <a:lnTo>
                    <a:pt x="18073" y="17888"/>
                  </a:lnTo>
                  <a:lnTo>
                    <a:pt x="18123" y="17449"/>
                  </a:lnTo>
                  <a:lnTo>
                    <a:pt x="18685" y="17396"/>
                  </a:lnTo>
                  <a:lnTo>
                    <a:pt x="19678" y="17428"/>
                  </a:lnTo>
                  <a:lnTo>
                    <a:pt x="19765" y="17040"/>
                  </a:lnTo>
                  <a:lnTo>
                    <a:pt x="19525" y="16736"/>
                  </a:lnTo>
                  <a:lnTo>
                    <a:pt x="19354" y="16464"/>
                  </a:lnTo>
                  <a:lnTo>
                    <a:pt x="19886" y="16111"/>
                  </a:lnTo>
                  <a:lnTo>
                    <a:pt x="20297" y="16404"/>
                  </a:lnTo>
                  <a:lnTo>
                    <a:pt x="20917" y="16019"/>
                  </a:lnTo>
                  <a:lnTo>
                    <a:pt x="21349" y="15208"/>
                  </a:lnTo>
                  <a:lnTo>
                    <a:pt x="21374" y="14075"/>
                  </a:lnTo>
                  <a:lnTo>
                    <a:pt x="20829" y="13991"/>
                  </a:lnTo>
                  <a:lnTo>
                    <a:pt x="20598" y="13562"/>
                  </a:lnTo>
                  <a:lnTo>
                    <a:pt x="20932" y="13207"/>
                  </a:lnTo>
                  <a:lnTo>
                    <a:pt x="21023" y="12747"/>
                  </a:lnTo>
                  <a:lnTo>
                    <a:pt x="20817" y="12250"/>
                  </a:lnTo>
                  <a:lnTo>
                    <a:pt x="20988" y="11888"/>
                  </a:lnTo>
                  <a:lnTo>
                    <a:pt x="21300" y="11627"/>
                  </a:lnTo>
                  <a:lnTo>
                    <a:pt x="21341" y="10965"/>
                  </a:lnTo>
                  <a:lnTo>
                    <a:pt x="21600" y="10559"/>
                  </a:lnTo>
                  <a:lnTo>
                    <a:pt x="21169" y="9715"/>
                  </a:lnTo>
                  <a:lnTo>
                    <a:pt x="20655" y="9817"/>
                  </a:lnTo>
                  <a:lnTo>
                    <a:pt x="20071" y="10239"/>
                  </a:lnTo>
                  <a:lnTo>
                    <a:pt x="19691" y="9956"/>
                  </a:lnTo>
                  <a:lnTo>
                    <a:pt x="19147" y="10420"/>
                  </a:lnTo>
                  <a:lnTo>
                    <a:pt x="18882" y="10230"/>
                  </a:lnTo>
                  <a:lnTo>
                    <a:pt x="19102" y="9641"/>
                  </a:lnTo>
                  <a:lnTo>
                    <a:pt x="19527" y="9195"/>
                  </a:lnTo>
                  <a:lnTo>
                    <a:pt x="20187" y="8471"/>
                  </a:lnTo>
                  <a:lnTo>
                    <a:pt x="20814" y="8667"/>
                  </a:lnTo>
                  <a:lnTo>
                    <a:pt x="21264" y="7927"/>
                  </a:lnTo>
                  <a:lnTo>
                    <a:pt x="21204" y="7370"/>
                  </a:lnTo>
                  <a:lnTo>
                    <a:pt x="20621" y="6815"/>
                  </a:lnTo>
                  <a:lnTo>
                    <a:pt x="20656" y="6194"/>
                  </a:lnTo>
                  <a:lnTo>
                    <a:pt x="20645" y="5072"/>
                  </a:lnTo>
                  <a:lnTo>
                    <a:pt x="20590" y="4512"/>
                  </a:lnTo>
                  <a:lnTo>
                    <a:pt x="20392" y="4108"/>
                  </a:lnTo>
                  <a:lnTo>
                    <a:pt x="20311" y="3702"/>
                  </a:lnTo>
                  <a:lnTo>
                    <a:pt x="20029" y="3770"/>
                  </a:lnTo>
                  <a:lnTo>
                    <a:pt x="19925" y="4666"/>
                  </a:lnTo>
                  <a:lnTo>
                    <a:pt x="19672" y="4970"/>
                  </a:lnTo>
                  <a:lnTo>
                    <a:pt x="19343" y="4677"/>
                  </a:lnTo>
                  <a:lnTo>
                    <a:pt x="19362" y="4146"/>
                  </a:lnTo>
                  <a:lnTo>
                    <a:pt x="19012" y="4401"/>
                  </a:lnTo>
                  <a:lnTo>
                    <a:pt x="18911" y="2787"/>
                  </a:lnTo>
                  <a:lnTo>
                    <a:pt x="18406" y="3148"/>
                  </a:lnTo>
                  <a:lnTo>
                    <a:pt x="18328" y="2504"/>
                  </a:lnTo>
                  <a:lnTo>
                    <a:pt x="17848" y="2533"/>
                  </a:lnTo>
                  <a:lnTo>
                    <a:pt x="17509" y="2166"/>
                  </a:lnTo>
                  <a:lnTo>
                    <a:pt x="17619" y="1362"/>
                  </a:lnTo>
                  <a:lnTo>
                    <a:pt x="17267" y="293"/>
                  </a:lnTo>
                  <a:lnTo>
                    <a:pt x="16545" y="719"/>
                  </a:lnTo>
                  <a:lnTo>
                    <a:pt x="15702" y="917"/>
                  </a:lnTo>
                  <a:lnTo>
                    <a:pt x="15143" y="146"/>
                  </a:lnTo>
                  <a:lnTo>
                    <a:pt x="13571" y="0"/>
                  </a:lnTo>
                  <a:lnTo>
                    <a:pt x="13990" y="1439"/>
                  </a:lnTo>
                  <a:lnTo>
                    <a:pt x="13580" y="1625"/>
                  </a:lnTo>
                  <a:lnTo>
                    <a:pt x="13071" y="1162"/>
                  </a:lnTo>
                  <a:lnTo>
                    <a:pt x="12575" y="1485"/>
                  </a:lnTo>
                  <a:lnTo>
                    <a:pt x="12375" y="1889"/>
                  </a:lnTo>
                  <a:lnTo>
                    <a:pt x="11876" y="1315"/>
                  </a:lnTo>
                  <a:lnTo>
                    <a:pt x="11743" y="2178"/>
                  </a:lnTo>
                  <a:lnTo>
                    <a:pt x="11751" y="2726"/>
                  </a:lnTo>
                  <a:lnTo>
                    <a:pt x="11537" y="3059"/>
                  </a:lnTo>
                  <a:lnTo>
                    <a:pt x="11435" y="2179"/>
                  </a:lnTo>
                  <a:lnTo>
                    <a:pt x="11034" y="1327"/>
                  </a:lnTo>
                  <a:lnTo>
                    <a:pt x="10800" y="1908"/>
                  </a:lnTo>
                  <a:lnTo>
                    <a:pt x="10695" y="2545"/>
                  </a:lnTo>
                  <a:lnTo>
                    <a:pt x="10181" y="252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5" name="Shape 199">
              <a:extLst>
                <a:ext uri="{FF2B5EF4-FFF2-40B4-BE49-F238E27FC236}">
                  <a16:creationId xmlns:a16="http://schemas.microsoft.com/office/drawing/2014/main" id="{4A446DD8-3F8B-4293-9436-FC5A05E52463}"/>
                </a:ext>
              </a:extLst>
            </p:cNvPr>
            <p:cNvSpPr/>
            <p:nvPr/>
          </p:nvSpPr>
          <p:spPr>
            <a:xfrm>
              <a:off x="9729447" y="8849225"/>
              <a:ext cx="1837288" cy="2043356"/>
            </a:xfrm>
            <a:custGeom>
              <a:avLst/>
              <a:gdLst/>
              <a:ahLst/>
              <a:cxnLst>
                <a:cxn ang="0">
                  <a:pos x="wd2" y="hd2"/>
                </a:cxn>
                <a:cxn ang="5400000">
                  <a:pos x="wd2" y="hd2"/>
                </a:cxn>
                <a:cxn ang="10800000">
                  <a:pos x="wd2" y="hd2"/>
                </a:cxn>
                <a:cxn ang="16200000">
                  <a:pos x="wd2" y="hd2"/>
                </a:cxn>
              </a:cxnLst>
              <a:rect l="0" t="0" r="r" b="b"/>
              <a:pathLst>
                <a:path w="21600" h="21579" extrusionOk="0">
                  <a:moveTo>
                    <a:pt x="19778" y="3768"/>
                  </a:moveTo>
                  <a:lnTo>
                    <a:pt x="19256" y="3689"/>
                  </a:lnTo>
                  <a:lnTo>
                    <a:pt x="19039" y="3176"/>
                  </a:lnTo>
                  <a:lnTo>
                    <a:pt x="19627" y="2048"/>
                  </a:lnTo>
                  <a:lnTo>
                    <a:pt x="18928" y="1540"/>
                  </a:lnTo>
                  <a:lnTo>
                    <a:pt x="18571" y="1408"/>
                  </a:lnTo>
                  <a:lnTo>
                    <a:pt x="18987" y="818"/>
                  </a:lnTo>
                  <a:lnTo>
                    <a:pt x="18199" y="571"/>
                  </a:lnTo>
                  <a:lnTo>
                    <a:pt x="17276" y="1434"/>
                  </a:lnTo>
                  <a:lnTo>
                    <a:pt x="16944" y="2043"/>
                  </a:lnTo>
                  <a:lnTo>
                    <a:pt x="16663" y="2334"/>
                  </a:lnTo>
                  <a:lnTo>
                    <a:pt x="16308" y="2234"/>
                  </a:lnTo>
                  <a:lnTo>
                    <a:pt x="16535" y="1318"/>
                  </a:lnTo>
                  <a:lnTo>
                    <a:pt x="15435" y="1050"/>
                  </a:lnTo>
                  <a:lnTo>
                    <a:pt x="15036" y="1576"/>
                  </a:lnTo>
                  <a:lnTo>
                    <a:pt x="14114" y="1883"/>
                  </a:lnTo>
                  <a:lnTo>
                    <a:pt x="13790" y="2085"/>
                  </a:lnTo>
                  <a:lnTo>
                    <a:pt x="13290" y="1881"/>
                  </a:lnTo>
                  <a:lnTo>
                    <a:pt x="12236" y="894"/>
                  </a:lnTo>
                  <a:lnTo>
                    <a:pt x="10788" y="656"/>
                  </a:lnTo>
                  <a:lnTo>
                    <a:pt x="10197" y="688"/>
                  </a:lnTo>
                  <a:lnTo>
                    <a:pt x="8910" y="0"/>
                  </a:lnTo>
                  <a:lnTo>
                    <a:pt x="7921" y="176"/>
                  </a:lnTo>
                  <a:lnTo>
                    <a:pt x="6916" y="73"/>
                  </a:lnTo>
                  <a:lnTo>
                    <a:pt x="6420" y="850"/>
                  </a:lnTo>
                  <a:lnTo>
                    <a:pt x="7156" y="1322"/>
                  </a:lnTo>
                  <a:lnTo>
                    <a:pt x="6721" y="1726"/>
                  </a:lnTo>
                  <a:lnTo>
                    <a:pt x="4191" y="1357"/>
                  </a:lnTo>
                  <a:lnTo>
                    <a:pt x="3567" y="1702"/>
                  </a:lnTo>
                  <a:lnTo>
                    <a:pt x="2596" y="2062"/>
                  </a:lnTo>
                  <a:lnTo>
                    <a:pt x="2225" y="2534"/>
                  </a:lnTo>
                  <a:lnTo>
                    <a:pt x="1800" y="3974"/>
                  </a:lnTo>
                  <a:lnTo>
                    <a:pt x="1884" y="4433"/>
                  </a:lnTo>
                  <a:lnTo>
                    <a:pt x="1492" y="4888"/>
                  </a:lnTo>
                  <a:lnTo>
                    <a:pt x="1913" y="5337"/>
                  </a:lnTo>
                  <a:lnTo>
                    <a:pt x="1525" y="6165"/>
                  </a:lnTo>
                  <a:lnTo>
                    <a:pt x="1732" y="7057"/>
                  </a:lnTo>
                  <a:lnTo>
                    <a:pt x="2046" y="7513"/>
                  </a:lnTo>
                  <a:lnTo>
                    <a:pt x="1925" y="9286"/>
                  </a:lnTo>
                  <a:lnTo>
                    <a:pt x="2652" y="9778"/>
                  </a:lnTo>
                  <a:lnTo>
                    <a:pt x="2608" y="10219"/>
                  </a:lnTo>
                  <a:lnTo>
                    <a:pt x="2300" y="10550"/>
                  </a:lnTo>
                  <a:lnTo>
                    <a:pt x="1565" y="10453"/>
                  </a:lnTo>
                  <a:lnTo>
                    <a:pt x="335" y="11484"/>
                  </a:lnTo>
                  <a:lnTo>
                    <a:pt x="0" y="12163"/>
                  </a:lnTo>
                  <a:lnTo>
                    <a:pt x="630" y="12467"/>
                  </a:lnTo>
                  <a:lnTo>
                    <a:pt x="1156" y="12174"/>
                  </a:lnTo>
                  <a:lnTo>
                    <a:pt x="1632" y="12382"/>
                  </a:lnTo>
                  <a:lnTo>
                    <a:pt x="2322" y="11983"/>
                  </a:lnTo>
                  <a:lnTo>
                    <a:pt x="2804" y="11967"/>
                  </a:lnTo>
                  <a:lnTo>
                    <a:pt x="2990" y="12356"/>
                  </a:lnTo>
                  <a:lnTo>
                    <a:pt x="2722" y="12532"/>
                  </a:lnTo>
                  <a:lnTo>
                    <a:pt x="2753" y="12952"/>
                  </a:lnTo>
                  <a:lnTo>
                    <a:pt x="2322" y="13290"/>
                  </a:lnTo>
                  <a:lnTo>
                    <a:pt x="2112" y="13772"/>
                  </a:lnTo>
                  <a:lnTo>
                    <a:pt x="2297" y="14268"/>
                  </a:lnTo>
                  <a:lnTo>
                    <a:pt x="1895" y="14676"/>
                  </a:lnTo>
                  <a:lnTo>
                    <a:pt x="2212" y="15361"/>
                  </a:lnTo>
                  <a:cubicBezTo>
                    <a:pt x="2288" y="15439"/>
                    <a:pt x="2416" y="15455"/>
                    <a:pt x="2514" y="15400"/>
                  </a:cubicBezTo>
                  <a:cubicBezTo>
                    <a:pt x="2589" y="15358"/>
                    <a:pt x="2669" y="15293"/>
                    <a:pt x="2727" y="15346"/>
                  </a:cubicBezTo>
                  <a:cubicBezTo>
                    <a:pt x="2779" y="15394"/>
                    <a:pt x="2734" y="15474"/>
                    <a:pt x="2661" y="15464"/>
                  </a:cubicBezTo>
                  <a:lnTo>
                    <a:pt x="2735" y="16188"/>
                  </a:lnTo>
                  <a:lnTo>
                    <a:pt x="3550" y="16417"/>
                  </a:lnTo>
                  <a:lnTo>
                    <a:pt x="3771" y="16899"/>
                  </a:lnTo>
                  <a:lnTo>
                    <a:pt x="4206" y="16712"/>
                  </a:lnTo>
                  <a:lnTo>
                    <a:pt x="4325" y="15931"/>
                  </a:lnTo>
                  <a:lnTo>
                    <a:pt x="4747" y="15464"/>
                  </a:lnTo>
                  <a:lnTo>
                    <a:pt x="5250" y="15411"/>
                  </a:lnTo>
                  <a:lnTo>
                    <a:pt x="5343" y="16021"/>
                  </a:lnTo>
                  <a:lnTo>
                    <a:pt x="5801" y="16457"/>
                  </a:lnTo>
                  <a:lnTo>
                    <a:pt x="6348" y="16402"/>
                  </a:lnTo>
                  <a:lnTo>
                    <a:pt x="6385" y="15872"/>
                  </a:lnTo>
                  <a:lnTo>
                    <a:pt x="6691" y="15349"/>
                  </a:lnTo>
                  <a:lnTo>
                    <a:pt x="7192" y="15224"/>
                  </a:lnTo>
                  <a:lnTo>
                    <a:pt x="7767" y="15249"/>
                  </a:lnTo>
                  <a:lnTo>
                    <a:pt x="8424" y="15233"/>
                  </a:lnTo>
                  <a:lnTo>
                    <a:pt x="8989" y="14955"/>
                  </a:lnTo>
                  <a:lnTo>
                    <a:pt x="9668" y="15174"/>
                  </a:lnTo>
                  <a:lnTo>
                    <a:pt x="9654" y="15628"/>
                  </a:lnTo>
                  <a:lnTo>
                    <a:pt x="9387" y="16119"/>
                  </a:lnTo>
                  <a:lnTo>
                    <a:pt x="9683" y="16582"/>
                  </a:lnTo>
                  <a:lnTo>
                    <a:pt x="10353" y="16510"/>
                  </a:lnTo>
                  <a:lnTo>
                    <a:pt x="10161" y="17424"/>
                  </a:lnTo>
                  <a:lnTo>
                    <a:pt x="9803" y="17764"/>
                  </a:lnTo>
                  <a:lnTo>
                    <a:pt x="9765" y="18310"/>
                  </a:lnTo>
                  <a:lnTo>
                    <a:pt x="9674" y="18881"/>
                  </a:lnTo>
                  <a:lnTo>
                    <a:pt x="8874" y="19387"/>
                  </a:lnTo>
                  <a:lnTo>
                    <a:pt x="8474" y="20007"/>
                  </a:lnTo>
                  <a:lnTo>
                    <a:pt x="8759" y="20552"/>
                  </a:lnTo>
                  <a:lnTo>
                    <a:pt x="9406" y="20318"/>
                  </a:lnTo>
                  <a:lnTo>
                    <a:pt x="9403" y="19908"/>
                  </a:lnTo>
                  <a:lnTo>
                    <a:pt x="10039" y="19673"/>
                  </a:lnTo>
                  <a:lnTo>
                    <a:pt x="10521" y="19911"/>
                  </a:lnTo>
                  <a:lnTo>
                    <a:pt x="10688" y="20472"/>
                  </a:lnTo>
                  <a:lnTo>
                    <a:pt x="10546" y="21504"/>
                  </a:lnTo>
                  <a:cubicBezTo>
                    <a:pt x="10763" y="21582"/>
                    <a:pt x="11002" y="21600"/>
                    <a:pt x="11230" y="21554"/>
                  </a:cubicBezTo>
                  <a:cubicBezTo>
                    <a:pt x="11523" y="21495"/>
                    <a:pt x="11780" y="21336"/>
                    <a:pt x="11945" y="21110"/>
                  </a:cubicBezTo>
                  <a:lnTo>
                    <a:pt x="12893" y="21142"/>
                  </a:lnTo>
                  <a:lnTo>
                    <a:pt x="13320" y="20880"/>
                  </a:lnTo>
                  <a:lnTo>
                    <a:pt x="13126" y="20153"/>
                  </a:lnTo>
                  <a:lnTo>
                    <a:pt x="13451" y="19599"/>
                  </a:lnTo>
                  <a:lnTo>
                    <a:pt x="14364" y="19518"/>
                  </a:lnTo>
                  <a:lnTo>
                    <a:pt x="15171" y="19537"/>
                  </a:lnTo>
                  <a:lnTo>
                    <a:pt x="15517" y="19904"/>
                  </a:lnTo>
                  <a:lnTo>
                    <a:pt x="16010" y="20436"/>
                  </a:lnTo>
                  <a:lnTo>
                    <a:pt x="16596" y="20589"/>
                  </a:lnTo>
                  <a:lnTo>
                    <a:pt x="17034" y="20153"/>
                  </a:lnTo>
                  <a:lnTo>
                    <a:pt x="16785" y="19924"/>
                  </a:lnTo>
                  <a:lnTo>
                    <a:pt x="17084" y="19420"/>
                  </a:lnTo>
                  <a:lnTo>
                    <a:pt x="16525" y="19162"/>
                  </a:lnTo>
                  <a:lnTo>
                    <a:pt x="16595" y="18768"/>
                  </a:lnTo>
                  <a:lnTo>
                    <a:pt x="17382" y="18269"/>
                  </a:lnTo>
                  <a:lnTo>
                    <a:pt x="18012" y="17970"/>
                  </a:lnTo>
                  <a:lnTo>
                    <a:pt x="18455" y="18603"/>
                  </a:lnTo>
                  <a:lnTo>
                    <a:pt x="19100" y="18730"/>
                  </a:lnTo>
                  <a:lnTo>
                    <a:pt x="19762" y="18644"/>
                  </a:lnTo>
                  <a:lnTo>
                    <a:pt x="20683" y="18435"/>
                  </a:lnTo>
                  <a:lnTo>
                    <a:pt x="20762" y="17697"/>
                  </a:lnTo>
                  <a:lnTo>
                    <a:pt x="20338" y="17188"/>
                  </a:lnTo>
                  <a:lnTo>
                    <a:pt x="20707" y="16751"/>
                  </a:lnTo>
                  <a:lnTo>
                    <a:pt x="21014" y="16467"/>
                  </a:lnTo>
                  <a:lnTo>
                    <a:pt x="20943" y="16076"/>
                  </a:lnTo>
                  <a:lnTo>
                    <a:pt x="20789" y="15764"/>
                  </a:lnTo>
                  <a:lnTo>
                    <a:pt x="21510" y="15568"/>
                  </a:lnTo>
                  <a:lnTo>
                    <a:pt x="21600" y="15216"/>
                  </a:lnTo>
                  <a:lnTo>
                    <a:pt x="21108" y="15203"/>
                  </a:lnTo>
                  <a:lnTo>
                    <a:pt x="20512" y="15371"/>
                  </a:lnTo>
                  <a:lnTo>
                    <a:pt x="20562" y="14915"/>
                  </a:lnTo>
                  <a:lnTo>
                    <a:pt x="21039" y="14529"/>
                  </a:lnTo>
                  <a:lnTo>
                    <a:pt x="21173" y="14029"/>
                  </a:lnTo>
                  <a:lnTo>
                    <a:pt x="20806" y="13703"/>
                  </a:lnTo>
                  <a:lnTo>
                    <a:pt x="20293" y="13512"/>
                  </a:lnTo>
                  <a:lnTo>
                    <a:pt x="19965" y="13270"/>
                  </a:lnTo>
                  <a:lnTo>
                    <a:pt x="19902" y="12986"/>
                  </a:lnTo>
                  <a:lnTo>
                    <a:pt x="20083" y="12676"/>
                  </a:lnTo>
                  <a:lnTo>
                    <a:pt x="20186" y="12298"/>
                  </a:lnTo>
                  <a:lnTo>
                    <a:pt x="19764" y="11896"/>
                  </a:lnTo>
                  <a:lnTo>
                    <a:pt x="19669" y="11633"/>
                  </a:lnTo>
                  <a:lnTo>
                    <a:pt x="19959" y="11075"/>
                  </a:lnTo>
                  <a:lnTo>
                    <a:pt x="19770" y="10610"/>
                  </a:lnTo>
                  <a:lnTo>
                    <a:pt x="19088" y="10730"/>
                  </a:lnTo>
                  <a:lnTo>
                    <a:pt x="18749" y="10270"/>
                  </a:lnTo>
                  <a:lnTo>
                    <a:pt x="19272" y="9409"/>
                  </a:lnTo>
                  <a:lnTo>
                    <a:pt x="19450" y="8844"/>
                  </a:lnTo>
                  <a:lnTo>
                    <a:pt x="19633" y="8228"/>
                  </a:lnTo>
                  <a:lnTo>
                    <a:pt x="20244" y="7944"/>
                  </a:lnTo>
                  <a:lnTo>
                    <a:pt x="20425" y="7669"/>
                  </a:lnTo>
                  <a:lnTo>
                    <a:pt x="20420" y="7365"/>
                  </a:lnTo>
                  <a:lnTo>
                    <a:pt x="20716" y="7079"/>
                  </a:lnTo>
                  <a:lnTo>
                    <a:pt x="21099" y="6861"/>
                  </a:lnTo>
                  <a:lnTo>
                    <a:pt x="21308" y="6592"/>
                  </a:lnTo>
                  <a:lnTo>
                    <a:pt x="21120" y="6312"/>
                  </a:lnTo>
                  <a:lnTo>
                    <a:pt x="20839" y="6185"/>
                  </a:lnTo>
                  <a:lnTo>
                    <a:pt x="20742" y="5830"/>
                  </a:lnTo>
                  <a:lnTo>
                    <a:pt x="20790" y="5176"/>
                  </a:lnTo>
                  <a:lnTo>
                    <a:pt x="20757" y="4741"/>
                  </a:lnTo>
                  <a:lnTo>
                    <a:pt x="20212" y="4428"/>
                  </a:lnTo>
                  <a:lnTo>
                    <a:pt x="19778" y="3768"/>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6" name="Shape 200">
              <a:extLst>
                <a:ext uri="{FF2B5EF4-FFF2-40B4-BE49-F238E27FC236}">
                  <a16:creationId xmlns:a16="http://schemas.microsoft.com/office/drawing/2014/main" id="{5974CCE1-E8A5-45D1-AD35-4473B68A0B14}"/>
                </a:ext>
              </a:extLst>
            </p:cNvPr>
            <p:cNvSpPr/>
            <p:nvPr/>
          </p:nvSpPr>
          <p:spPr>
            <a:xfrm>
              <a:off x="11303522" y="8765102"/>
              <a:ext cx="1622192" cy="2140846"/>
            </a:xfrm>
            <a:custGeom>
              <a:avLst/>
              <a:gdLst/>
              <a:ahLst/>
              <a:cxnLst>
                <a:cxn ang="0">
                  <a:pos x="wd2" y="hd2"/>
                </a:cxn>
                <a:cxn ang="5400000">
                  <a:pos x="wd2" y="hd2"/>
                </a:cxn>
                <a:cxn ang="10800000">
                  <a:pos x="wd2" y="hd2"/>
                </a:cxn>
                <a:cxn ang="16200000">
                  <a:pos x="wd2" y="hd2"/>
                </a:cxn>
              </a:cxnLst>
              <a:rect l="0" t="0" r="r" b="b"/>
              <a:pathLst>
                <a:path w="21600" h="21600" extrusionOk="0">
                  <a:moveTo>
                    <a:pt x="10783" y="1221"/>
                  </a:moveTo>
                  <a:lnTo>
                    <a:pt x="9990" y="1412"/>
                  </a:lnTo>
                  <a:lnTo>
                    <a:pt x="9027" y="1293"/>
                  </a:lnTo>
                  <a:lnTo>
                    <a:pt x="7932" y="1444"/>
                  </a:lnTo>
                  <a:lnTo>
                    <a:pt x="7694" y="1967"/>
                  </a:lnTo>
                  <a:lnTo>
                    <a:pt x="6839" y="2077"/>
                  </a:lnTo>
                  <a:lnTo>
                    <a:pt x="6525" y="2487"/>
                  </a:lnTo>
                  <a:lnTo>
                    <a:pt x="5891" y="2310"/>
                  </a:lnTo>
                  <a:lnTo>
                    <a:pt x="5362" y="2912"/>
                  </a:lnTo>
                  <a:lnTo>
                    <a:pt x="4529" y="3104"/>
                  </a:lnTo>
                  <a:lnTo>
                    <a:pt x="3885" y="3366"/>
                  </a:lnTo>
                  <a:lnTo>
                    <a:pt x="3196" y="3277"/>
                  </a:lnTo>
                  <a:lnTo>
                    <a:pt x="2429" y="3843"/>
                  </a:lnTo>
                  <a:lnTo>
                    <a:pt x="1845" y="4003"/>
                  </a:lnTo>
                  <a:lnTo>
                    <a:pt x="1318" y="4607"/>
                  </a:lnTo>
                  <a:lnTo>
                    <a:pt x="1579" y="5264"/>
                  </a:lnTo>
                  <a:lnTo>
                    <a:pt x="2255" y="5506"/>
                  </a:lnTo>
                  <a:lnTo>
                    <a:pt x="2282" y="6429"/>
                  </a:lnTo>
                  <a:lnTo>
                    <a:pt x="2528" y="6946"/>
                  </a:lnTo>
                  <a:lnTo>
                    <a:pt x="2974" y="7155"/>
                  </a:lnTo>
                  <a:lnTo>
                    <a:pt x="1855" y="7744"/>
                  </a:lnTo>
                  <a:lnTo>
                    <a:pt x="1866" y="8205"/>
                  </a:lnTo>
                  <a:lnTo>
                    <a:pt x="1012" y="8588"/>
                  </a:lnTo>
                  <a:lnTo>
                    <a:pt x="808" y="9532"/>
                  </a:lnTo>
                  <a:lnTo>
                    <a:pt x="119" y="10452"/>
                  </a:lnTo>
                  <a:lnTo>
                    <a:pt x="0" y="10817"/>
                  </a:lnTo>
                  <a:lnTo>
                    <a:pt x="537" y="11204"/>
                  </a:lnTo>
                  <a:lnTo>
                    <a:pt x="1332" y="11150"/>
                  </a:lnTo>
                  <a:lnTo>
                    <a:pt x="1409" y="11513"/>
                  </a:lnTo>
                  <a:lnTo>
                    <a:pt x="1091" y="11999"/>
                  </a:lnTo>
                  <a:lnTo>
                    <a:pt x="1366" y="12438"/>
                  </a:lnTo>
                  <a:lnTo>
                    <a:pt x="1587" y="12903"/>
                  </a:lnTo>
                  <a:lnTo>
                    <a:pt x="1368" y="13479"/>
                  </a:lnTo>
                  <a:lnTo>
                    <a:pt x="1580" y="13839"/>
                  </a:lnTo>
                  <a:lnTo>
                    <a:pt x="2495" y="14084"/>
                  </a:lnTo>
                  <a:lnTo>
                    <a:pt x="2830" y="14434"/>
                  </a:lnTo>
                  <a:lnTo>
                    <a:pt x="2566" y="14752"/>
                  </a:lnTo>
                  <a:lnTo>
                    <a:pt x="2158" y="14995"/>
                  </a:lnTo>
                  <a:lnTo>
                    <a:pt x="2070" y="15688"/>
                  </a:lnTo>
                  <a:lnTo>
                    <a:pt x="3171" y="15520"/>
                  </a:lnTo>
                  <a:lnTo>
                    <a:pt x="3116" y="15652"/>
                  </a:lnTo>
                  <a:lnTo>
                    <a:pt x="2294" y="15852"/>
                  </a:lnTo>
                  <a:lnTo>
                    <a:pt x="2677" y="16483"/>
                  </a:lnTo>
                  <a:lnTo>
                    <a:pt x="1864" y="17219"/>
                  </a:lnTo>
                  <a:lnTo>
                    <a:pt x="2383" y="17767"/>
                  </a:lnTo>
                  <a:lnTo>
                    <a:pt x="2290" y="18531"/>
                  </a:lnTo>
                  <a:lnTo>
                    <a:pt x="3096" y="18857"/>
                  </a:lnTo>
                  <a:lnTo>
                    <a:pt x="3972" y="18702"/>
                  </a:lnTo>
                  <a:lnTo>
                    <a:pt x="4677" y="18315"/>
                  </a:lnTo>
                  <a:lnTo>
                    <a:pt x="5314" y="18224"/>
                  </a:lnTo>
                  <a:lnTo>
                    <a:pt x="5349" y="18705"/>
                  </a:lnTo>
                  <a:lnTo>
                    <a:pt x="5915" y="19036"/>
                  </a:lnTo>
                  <a:lnTo>
                    <a:pt x="5645" y="19379"/>
                  </a:lnTo>
                  <a:lnTo>
                    <a:pt x="4971" y="19839"/>
                  </a:lnTo>
                  <a:lnTo>
                    <a:pt x="4559" y="20137"/>
                  </a:lnTo>
                  <a:lnTo>
                    <a:pt x="4414" y="20475"/>
                  </a:lnTo>
                  <a:lnTo>
                    <a:pt x="3979" y="20804"/>
                  </a:lnTo>
                  <a:lnTo>
                    <a:pt x="3507" y="20904"/>
                  </a:lnTo>
                  <a:lnTo>
                    <a:pt x="3883" y="21458"/>
                  </a:lnTo>
                  <a:lnTo>
                    <a:pt x="4628" y="21600"/>
                  </a:lnTo>
                  <a:lnTo>
                    <a:pt x="5517" y="21557"/>
                  </a:lnTo>
                  <a:lnTo>
                    <a:pt x="6093" y="21471"/>
                  </a:lnTo>
                  <a:lnTo>
                    <a:pt x="6616" y="21420"/>
                  </a:lnTo>
                  <a:lnTo>
                    <a:pt x="6858" y="21179"/>
                  </a:lnTo>
                  <a:lnTo>
                    <a:pt x="7809" y="20897"/>
                  </a:lnTo>
                  <a:lnTo>
                    <a:pt x="8471" y="20611"/>
                  </a:lnTo>
                  <a:lnTo>
                    <a:pt x="9047" y="20417"/>
                  </a:lnTo>
                  <a:lnTo>
                    <a:pt x="10094" y="21197"/>
                  </a:lnTo>
                  <a:lnTo>
                    <a:pt x="10640" y="21268"/>
                  </a:lnTo>
                  <a:lnTo>
                    <a:pt x="10847" y="20906"/>
                  </a:lnTo>
                  <a:lnTo>
                    <a:pt x="10745" y="20260"/>
                  </a:lnTo>
                  <a:lnTo>
                    <a:pt x="11040" y="19874"/>
                  </a:lnTo>
                  <a:lnTo>
                    <a:pt x="11541" y="19743"/>
                  </a:lnTo>
                  <a:lnTo>
                    <a:pt x="11254" y="19019"/>
                  </a:lnTo>
                  <a:lnTo>
                    <a:pt x="11425" y="18365"/>
                  </a:lnTo>
                  <a:lnTo>
                    <a:pt x="11830" y="17624"/>
                  </a:lnTo>
                  <a:lnTo>
                    <a:pt x="11855" y="16778"/>
                  </a:lnTo>
                  <a:lnTo>
                    <a:pt x="11935" y="16245"/>
                  </a:lnTo>
                  <a:lnTo>
                    <a:pt x="12970" y="15751"/>
                  </a:lnTo>
                  <a:lnTo>
                    <a:pt x="13815" y="15272"/>
                  </a:lnTo>
                  <a:lnTo>
                    <a:pt x="13168" y="14880"/>
                  </a:lnTo>
                  <a:lnTo>
                    <a:pt x="13225" y="14495"/>
                  </a:lnTo>
                  <a:lnTo>
                    <a:pt x="13582" y="14167"/>
                  </a:lnTo>
                  <a:lnTo>
                    <a:pt x="14111" y="13848"/>
                  </a:lnTo>
                  <a:lnTo>
                    <a:pt x="13605" y="13626"/>
                  </a:lnTo>
                  <a:lnTo>
                    <a:pt x="13539" y="13139"/>
                  </a:lnTo>
                  <a:lnTo>
                    <a:pt x="13639" y="12480"/>
                  </a:lnTo>
                  <a:lnTo>
                    <a:pt x="13764" y="12165"/>
                  </a:lnTo>
                  <a:lnTo>
                    <a:pt x="14193" y="11886"/>
                  </a:lnTo>
                  <a:lnTo>
                    <a:pt x="15021" y="11593"/>
                  </a:lnTo>
                  <a:lnTo>
                    <a:pt x="15319" y="11330"/>
                  </a:lnTo>
                  <a:lnTo>
                    <a:pt x="15844" y="10940"/>
                  </a:lnTo>
                  <a:lnTo>
                    <a:pt x="15988" y="10604"/>
                  </a:lnTo>
                  <a:lnTo>
                    <a:pt x="15829" y="10169"/>
                  </a:lnTo>
                  <a:lnTo>
                    <a:pt x="15549" y="9796"/>
                  </a:lnTo>
                  <a:lnTo>
                    <a:pt x="15933" y="9094"/>
                  </a:lnTo>
                  <a:lnTo>
                    <a:pt x="16402" y="8590"/>
                  </a:lnTo>
                  <a:lnTo>
                    <a:pt x="16894" y="8198"/>
                  </a:lnTo>
                  <a:lnTo>
                    <a:pt x="17330" y="8026"/>
                  </a:lnTo>
                  <a:lnTo>
                    <a:pt x="17849" y="8523"/>
                  </a:lnTo>
                  <a:lnTo>
                    <a:pt x="18814" y="8304"/>
                  </a:lnTo>
                  <a:lnTo>
                    <a:pt x="19242" y="7911"/>
                  </a:lnTo>
                  <a:lnTo>
                    <a:pt x="19911" y="7614"/>
                  </a:lnTo>
                  <a:lnTo>
                    <a:pt x="20838" y="7333"/>
                  </a:lnTo>
                  <a:lnTo>
                    <a:pt x="21061" y="6873"/>
                  </a:lnTo>
                  <a:lnTo>
                    <a:pt x="20956" y="6521"/>
                  </a:lnTo>
                  <a:lnTo>
                    <a:pt x="21600" y="6383"/>
                  </a:lnTo>
                  <a:lnTo>
                    <a:pt x="21334" y="5164"/>
                  </a:lnTo>
                  <a:lnTo>
                    <a:pt x="20576" y="4377"/>
                  </a:lnTo>
                  <a:lnTo>
                    <a:pt x="19547" y="3857"/>
                  </a:lnTo>
                  <a:lnTo>
                    <a:pt x="19327" y="3312"/>
                  </a:lnTo>
                  <a:lnTo>
                    <a:pt x="19898" y="2530"/>
                  </a:lnTo>
                  <a:lnTo>
                    <a:pt x="19368" y="1767"/>
                  </a:lnTo>
                  <a:lnTo>
                    <a:pt x="17859" y="1717"/>
                  </a:lnTo>
                  <a:lnTo>
                    <a:pt x="16776" y="1584"/>
                  </a:lnTo>
                  <a:lnTo>
                    <a:pt x="16511" y="946"/>
                  </a:lnTo>
                  <a:lnTo>
                    <a:pt x="15894" y="829"/>
                  </a:lnTo>
                  <a:lnTo>
                    <a:pt x="15651" y="320"/>
                  </a:lnTo>
                  <a:lnTo>
                    <a:pt x="14870" y="657"/>
                  </a:lnTo>
                  <a:lnTo>
                    <a:pt x="14606" y="1289"/>
                  </a:lnTo>
                  <a:lnTo>
                    <a:pt x="14074" y="1812"/>
                  </a:lnTo>
                  <a:lnTo>
                    <a:pt x="13421" y="1974"/>
                  </a:lnTo>
                  <a:lnTo>
                    <a:pt x="13307" y="1757"/>
                  </a:lnTo>
                  <a:lnTo>
                    <a:pt x="14379" y="843"/>
                  </a:lnTo>
                  <a:lnTo>
                    <a:pt x="13451" y="368"/>
                  </a:lnTo>
                  <a:lnTo>
                    <a:pt x="12533" y="0"/>
                  </a:lnTo>
                  <a:lnTo>
                    <a:pt x="12221" y="574"/>
                  </a:lnTo>
                  <a:lnTo>
                    <a:pt x="11769" y="929"/>
                  </a:lnTo>
                  <a:lnTo>
                    <a:pt x="10783" y="122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7" name="Shape 201">
              <a:extLst>
                <a:ext uri="{FF2B5EF4-FFF2-40B4-BE49-F238E27FC236}">
                  <a16:creationId xmlns:a16="http://schemas.microsoft.com/office/drawing/2014/main" id="{26F21DEA-67FE-4AAA-BBE5-2CCBEC7C8545}"/>
                </a:ext>
              </a:extLst>
            </p:cNvPr>
            <p:cNvSpPr/>
            <p:nvPr/>
          </p:nvSpPr>
          <p:spPr>
            <a:xfrm>
              <a:off x="12138953" y="9371296"/>
              <a:ext cx="1470813" cy="1830837"/>
            </a:xfrm>
            <a:custGeom>
              <a:avLst/>
              <a:gdLst/>
              <a:ahLst/>
              <a:cxnLst>
                <a:cxn ang="0">
                  <a:pos x="wd2" y="hd2"/>
                </a:cxn>
                <a:cxn ang="5400000">
                  <a:pos x="wd2" y="hd2"/>
                </a:cxn>
                <a:cxn ang="10800000">
                  <a:pos x="wd2" y="hd2"/>
                </a:cxn>
                <a:cxn ang="16200000">
                  <a:pos x="wd2" y="hd2"/>
                </a:cxn>
              </a:cxnLst>
              <a:rect l="0" t="0" r="r" b="b"/>
              <a:pathLst>
                <a:path w="21600" h="21600" extrusionOk="0">
                  <a:moveTo>
                    <a:pt x="11393" y="0"/>
                  </a:moveTo>
                  <a:lnTo>
                    <a:pt x="10538" y="250"/>
                  </a:lnTo>
                  <a:lnTo>
                    <a:pt x="10671" y="1001"/>
                  </a:lnTo>
                  <a:lnTo>
                    <a:pt x="10354" y="1380"/>
                  </a:lnTo>
                  <a:lnTo>
                    <a:pt x="9367" y="1670"/>
                  </a:lnTo>
                  <a:lnTo>
                    <a:pt x="8371" y="2151"/>
                  </a:lnTo>
                  <a:lnTo>
                    <a:pt x="8080" y="2541"/>
                  </a:lnTo>
                  <a:lnTo>
                    <a:pt x="7535" y="2625"/>
                  </a:lnTo>
                  <a:lnTo>
                    <a:pt x="6982" y="2057"/>
                  </a:lnTo>
                  <a:lnTo>
                    <a:pt x="6039" y="2312"/>
                  </a:lnTo>
                  <a:lnTo>
                    <a:pt x="5328" y="3010"/>
                  </a:lnTo>
                  <a:lnTo>
                    <a:pt x="4527" y="4285"/>
                  </a:lnTo>
                  <a:lnTo>
                    <a:pt x="5021" y="5084"/>
                  </a:lnTo>
                  <a:lnTo>
                    <a:pt x="4987" y="5636"/>
                  </a:lnTo>
                  <a:lnTo>
                    <a:pt x="4346" y="6070"/>
                  </a:lnTo>
                  <a:lnTo>
                    <a:pt x="3062" y="6699"/>
                  </a:lnTo>
                  <a:lnTo>
                    <a:pt x="2497" y="7152"/>
                  </a:lnTo>
                  <a:lnTo>
                    <a:pt x="2419" y="8774"/>
                  </a:lnTo>
                  <a:lnTo>
                    <a:pt x="2890" y="9137"/>
                  </a:lnTo>
                  <a:lnTo>
                    <a:pt x="2181" y="9680"/>
                  </a:lnTo>
                  <a:lnTo>
                    <a:pt x="1905" y="10277"/>
                  </a:lnTo>
                  <a:lnTo>
                    <a:pt x="2689" y="10741"/>
                  </a:lnTo>
                  <a:lnTo>
                    <a:pt x="586" y="11647"/>
                  </a:lnTo>
                  <a:lnTo>
                    <a:pt x="599" y="13268"/>
                  </a:lnTo>
                  <a:lnTo>
                    <a:pt x="0" y="14675"/>
                  </a:lnTo>
                  <a:lnTo>
                    <a:pt x="100" y="15546"/>
                  </a:lnTo>
                  <a:lnTo>
                    <a:pt x="578" y="16101"/>
                  </a:lnTo>
                  <a:lnTo>
                    <a:pt x="1678" y="16461"/>
                  </a:lnTo>
                  <a:lnTo>
                    <a:pt x="2600" y="16252"/>
                  </a:lnTo>
                  <a:lnTo>
                    <a:pt x="3195" y="16705"/>
                  </a:lnTo>
                  <a:lnTo>
                    <a:pt x="3505" y="17099"/>
                  </a:lnTo>
                  <a:lnTo>
                    <a:pt x="4277" y="16900"/>
                  </a:lnTo>
                  <a:lnTo>
                    <a:pt x="4749" y="17255"/>
                  </a:lnTo>
                  <a:lnTo>
                    <a:pt x="4898" y="17924"/>
                  </a:lnTo>
                  <a:lnTo>
                    <a:pt x="5459" y="18623"/>
                  </a:lnTo>
                  <a:lnTo>
                    <a:pt x="5754" y="19093"/>
                  </a:lnTo>
                  <a:lnTo>
                    <a:pt x="5465" y="19571"/>
                  </a:lnTo>
                  <a:lnTo>
                    <a:pt x="5872" y="20390"/>
                  </a:lnTo>
                  <a:lnTo>
                    <a:pt x="6401" y="21051"/>
                  </a:lnTo>
                  <a:lnTo>
                    <a:pt x="7151" y="21600"/>
                  </a:lnTo>
                  <a:lnTo>
                    <a:pt x="7311" y="21068"/>
                  </a:lnTo>
                  <a:cubicBezTo>
                    <a:pt x="7345" y="20987"/>
                    <a:pt x="7380" y="20907"/>
                    <a:pt x="7415" y="20826"/>
                  </a:cubicBezTo>
                  <a:cubicBezTo>
                    <a:pt x="7450" y="20745"/>
                    <a:pt x="7484" y="20665"/>
                    <a:pt x="7519" y="20584"/>
                  </a:cubicBezTo>
                  <a:lnTo>
                    <a:pt x="7828" y="21313"/>
                  </a:lnTo>
                  <a:lnTo>
                    <a:pt x="8408" y="21155"/>
                  </a:lnTo>
                  <a:lnTo>
                    <a:pt x="8324" y="20003"/>
                  </a:lnTo>
                  <a:lnTo>
                    <a:pt x="9004" y="20059"/>
                  </a:lnTo>
                  <a:lnTo>
                    <a:pt x="9146" y="20897"/>
                  </a:lnTo>
                  <a:lnTo>
                    <a:pt x="9685" y="19854"/>
                  </a:lnTo>
                  <a:lnTo>
                    <a:pt x="10301" y="19201"/>
                  </a:lnTo>
                  <a:lnTo>
                    <a:pt x="11015" y="18592"/>
                  </a:lnTo>
                  <a:lnTo>
                    <a:pt x="11310" y="18196"/>
                  </a:lnTo>
                  <a:lnTo>
                    <a:pt x="11523" y="17799"/>
                  </a:lnTo>
                  <a:lnTo>
                    <a:pt x="10960" y="17805"/>
                  </a:lnTo>
                  <a:lnTo>
                    <a:pt x="10551" y="17685"/>
                  </a:lnTo>
                  <a:lnTo>
                    <a:pt x="11131" y="17415"/>
                  </a:lnTo>
                  <a:lnTo>
                    <a:pt x="12198" y="17553"/>
                  </a:lnTo>
                  <a:lnTo>
                    <a:pt x="12937" y="17435"/>
                  </a:lnTo>
                  <a:lnTo>
                    <a:pt x="12087" y="17255"/>
                  </a:lnTo>
                  <a:lnTo>
                    <a:pt x="11676" y="17150"/>
                  </a:lnTo>
                  <a:lnTo>
                    <a:pt x="11397" y="16860"/>
                  </a:lnTo>
                  <a:lnTo>
                    <a:pt x="11656" y="16571"/>
                  </a:lnTo>
                  <a:lnTo>
                    <a:pt x="12505" y="16786"/>
                  </a:lnTo>
                  <a:lnTo>
                    <a:pt x="13203" y="16589"/>
                  </a:lnTo>
                  <a:lnTo>
                    <a:pt x="14118" y="16643"/>
                  </a:lnTo>
                  <a:lnTo>
                    <a:pt x="14403" y="16123"/>
                  </a:lnTo>
                  <a:lnTo>
                    <a:pt x="14816" y="15662"/>
                  </a:lnTo>
                  <a:lnTo>
                    <a:pt x="14330" y="15539"/>
                  </a:lnTo>
                  <a:lnTo>
                    <a:pt x="14490" y="15141"/>
                  </a:lnTo>
                  <a:lnTo>
                    <a:pt x="15119" y="15210"/>
                  </a:lnTo>
                  <a:lnTo>
                    <a:pt x="15540" y="14697"/>
                  </a:lnTo>
                  <a:lnTo>
                    <a:pt x="15088" y="14530"/>
                  </a:lnTo>
                  <a:lnTo>
                    <a:pt x="15037" y="14176"/>
                  </a:lnTo>
                  <a:lnTo>
                    <a:pt x="15450" y="13749"/>
                  </a:lnTo>
                  <a:lnTo>
                    <a:pt x="16028" y="13595"/>
                  </a:lnTo>
                  <a:lnTo>
                    <a:pt x="16815" y="13814"/>
                  </a:lnTo>
                  <a:lnTo>
                    <a:pt x="17146" y="13288"/>
                  </a:lnTo>
                  <a:lnTo>
                    <a:pt x="16286" y="13037"/>
                  </a:lnTo>
                  <a:lnTo>
                    <a:pt x="15841" y="12976"/>
                  </a:lnTo>
                  <a:lnTo>
                    <a:pt x="16054" y="12568"/>
                  </a:lnTo>
                  <a:lnTo>
                    <a:pt x="16548" y="12354"/>
                  </a:lnTo>
                  <a:lnTo>
                    <a:pt x="17189" y="12959"/>
                  </a:lnTo>
                  <a:lnTo>
                    <a:pt x="17785" y="13044"/>
                  </a:lnTo>
                  <a:lnTo>
                    <a:pt x="18234" y="12583"/>
                  </a:lnTo>
                  <a:lnTo>
                    <a:pt x="18523" y="12286"/>
                  </a:lnTo>
                  <a:lnTo>
                    <a:pt x="19192" y="12305"/>
                  </a:lnTo>
                  <a:lnTo>
                    <a:pt x="19448" y="11828"/>
                  </a:lnTo>
                  <a:lnTo>
                    <a:pt x="19156" y="11408"/>
                  </a:lnTo>
                  <a:lnTo>
                    <a:pt x="18517" y="11120"/>
                  </a:lnTo>
                  <a:lnTo>
                    <a:pt x="18570" y="11594"/>
                  </a:lnTo>
                  <a:lnTo>
                    <a:pt x="17832" y="12071"/>
                  </a:lnTo>
                  <a:lnTo>
                    <a:pt x="17360" y="12091"/>
                  </a:lnTo>
                  <a:lnTo>
                    <a:pt x="17035" y="11738"/>
                  </a:lnTo>
                  <a:lnTo>
                    <a:pt x="17551" y="11481"/>
                  </a:lnTo>
                  <a:lnTo>
                    <a:pt x="18047" y="10961"/>
                  </a:lnTo>
                  <a:lnTo>
                    <a:pt x="18572" y="10402"/>
                  </a:lnTo>
                  <a:lnTo>
                    <a:pt x="18602" y="9966"/>
                  </a:lnTo>
                  <a:lnTo>
                    <a:pt x="18157" y="9776"/>
                  </a:lnTo>
                  <a:lnTo>
                    <a:pt x="17677" y="9779"/>
                  </a:lnTo>
                  <a:lnTo>
                    <a:pt x="17815" y="9296"/>
                  </a:lnTo>
                  <a:lnTo>
                    <a:pt x="18356" y="9137"/>
                  </a:lnTo>
                  <a:lnTo>
                    <a:pt x="19210" y="8797"/>
                  </a:lnTo>
                  <a:lnTo>
                    <a:pt x="19593" y="8553"/>
                  </a:lnTo>
                  <a:lnTo>
                    <a:pt x="19117" y="8317"/>
                  </a:lnTo>
                  <a:lnTo>
                    <a:pt x="18141" y="8536"/>
                  </a:lnTo>
                  <a:lnTo>
                    <a:pt x="17817" y="8291"/>
                  </a:lnTo>
                  <a:lnTo>
                    <a:pt x="17458" y="8030"/>
                  </a:lnTo>
                  <a:lnTo>
                    <a:pt x="18072" y="7805"/>
                  </a:lnTo>
                  <a:lnTo>
                    <a:pt x="18891" y="7769"/>
                  </a:lnTo>
                  <a:lnTo>
                    <a:pt x="18747" y="7462"/>
                  </a:lnTo>
                  <a:lnTo>
                    <a:pt x="18128" y="7345"/>
                  </a:lnTo>
                  <a:lnTo>
                    <a:pt x="17209" y="7173"/>
                  </a:lnTo>
                  <a:lnTo>
                    <a:pt x="17437" y="6740"/>
                  </a:lnTo>
                  <a:lnTo>
                    <a:pt x="17856" y="6544"/>
                  </a:lnTo>
                  <a:lnTo>
                    <a:pt x="18371" y="6696"/>
                  </a:lnTo>
                  <a:lnTo>
                    <a:pt x="18995" y="6944"/>
                  </a:lnTo>
                  <a:lnTo>
                    <a:pt x="19654" y="7244"/>
                  </a:lnTo>
                  <a:lnTo>
                    <a:pt x="20366" y="7129"/>
                  </a:lnTo>
                  <a:lnTo>
                    <a:pt x="20201" y="6742"/>
                  </a:lnTo>
                  <a:lnTo>
                    <a:pt x="19607" y="6498"/>
                  </a:lnTo>
                  <a:lnTo>
                    <a:pt x="19975" y="5899"/>
                  </a:lnTo>
                  <a:lnTo>
                    <a:pt x="20797" y="5324"/>
                  </a:lnTo>
                  <a:lnTo>
                    <a:pt x="21523" y="4312"/>
                  </a:lnTo>
                  <a:lnTo>
                    <a:pt x="21094" y="4332"/>
                  </a:lnTo>
                  <a:lnTo>
                    <a:pt x="21600" y="3859"/>
                  </a:lnTo>
                  <a:lnTo>
                    <a:pt x="20093" y="3526"/>
                  </a:lnTo>
                  <a:lnTo>
                    <a:pt x="19076" y="3765"/>
                  </a:lnTo>
                  <a:lnTo>
                    <a:pt x="18509" y="4032"/>
                  </a:lnTo>
                  <a:lnTo>
                    <a:pt x="18053" y="3816"/>
                  </a:lnTo>
                  <a:lnTo>
                    <a:pt x="17740" y="3087"/>
                  </a:lnTo>
                  <a:lnTo>
                    <a:pt x="16823" y="2541"/>
                  </a:lnTo>
                  <a:lnTo>
                    <a:pt x="15965" y="3392"/>
                  </a:lnTo>
                  <a:lnTo>
                    <a:pt x="15412" y="3732"/>
                  </a:lnTo>
                  <a:lnTo>
                    <a:pt x="14643" y="3513"/>
                  </a:lnTo>
                  <a:lnTo>
                    <a:pt x="14076" y="3713"/>
                  </a:lnTo>
                  <a:lnTo>
                    <a:pt x="13728" y="3518"/>
                  </a:lnTo>
                  <a:lnTo>
                    <a:pt x="13716" y="2855"/>
                  </a:lnTo>
                  <a:lnTo>
                    <a:pt x="13319" y="2265"/>
                  </a:lnTo>
                  <a:lnTo>
                    <a:pt x="13006" y="2000"/>
                  </a:lnTo>
                  <a:lnTo>
                    <a:pt x="13248" y="1434"/>
                  </a:lnTo>
                  <a:lnTo>
                    <a:pt x="13016" y="605"/>
                  </a:lnTo>
                  <a:lnTo>
                    <a:pt x="12225" y="354"/>
                  </a:lnTo>
                  <a:lnTo>
                    <a:pt x="11393"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8" name="Shape 202">
              <a:extLst>
                <a:ext uri="{FF2B5EF4-FFF2-40B4-BE49-F238E27FC236}">
                  <a16:creationId xmlns:a16="http://schemas.microsoft.com/office/drawing/2014/main" id="{B3D7646D-5A24-4612-B93C-C91A7D4123C0}"/>
                </a:ext>
              </a:extLst>
            </p:cNvPr>
            <p:cNvSpPr/>
            <p:nvPr/>
          </p:nvSpPr>
          <p:spPr>
            <a:xfrm>
              <a:off x="13587567" y="10422342"/>
              <a:ext cx="662413" cy="1260777"/>
            </a:xfrm>
            <a:custGeom>
              <a:avLst/>
              <a:gdLst/>
              <a:ahLst/>
              <a:cxnLst>
                <a:cxn ang="0">
                  <a:pos x="wd2" y="hd2"/>
                </a:cxn>
                <a:cxn ang="5400000">
                  <a:pos x="wd2" y="hd2"/>
                </a:cxn>
                <a:cxn ang="10800000">
                  <a:pos x="wd2" y="hd2"/>
                </a:cxn>
                <a:cxn ang="16200000">
                  <a:pos x="wd2" y="hd2"/>
                </a:cxn>
              </a:cxnLst>
              <a:rect l="0" t="0" r="r" b="b"/>
              <a:pathLst>
                <a:path w="21600" h="21600" extrusionOk="0">
                  <a:moveTo>
                    <a:pt x="12292" y="1694"/>
                  </a:moveTo>
                  <a:lnTo>
                    <a:pt x="10855" y="1762"/>
                  </a:lnTo>
                  <a:lnTo>
                    <a:pt x="9986" y="3045"/>
                  </a:lnTo>
                  <a:lnTo>
                    <a:pt x="8189" y="4423"/>
                  </a:lnTo>
                  <a:lnTo>
                    <a:pt x="6201" y="5405"/>
                  </a:lnTo>
                  <a:lnTo>
                    <a:pt x="5385" y="6541"/>
                  </a:lnTo>
                  <a:lnTo>
                    <a:pt x="3886" y="7897"/>
                  </a:lnTo>
                  <a:lnTo>
                    <a:pt x="2289" y="9219"/>
                  </a:lnTo>
                  <a:lnTo>
                    <a:pt x="1709" y="9949"/>
                  </a:lnTo>
                  <a:lnTo>
                    <a:pt x="1306" y="11005"/>
                  </a:lnTo>
                  <a:lnTo>
                    <a:pt x="0" y="11346"/>
                  </a:lnTo>
                  <a:lnTo>
                    <a:pt x="111" y="12065"/>
                  </a:lnTo>
                  <a:lnTo>
                    <a:pt x="1321" y="11908"/>
                  </a:lnTo>
                  <a:lnTo>
                    <a:pt x="1050" y="12574"/>
                  </a:lnTo>
                  <a:lnTo>
                    <a:pt x="635" y="13417"/>
                  </a:lnTo>
                  <a:lnTo>
                    <a:pt x="487" y="14316"/>
                  </a:lnTo>
                  <a:lnTo>
                    <a:pt x="1304" y="14927"/>
                  </a:lnTo>
                  <a:lnTo>
                    <a:pt x="2169" y="15770"/>
                  </a:lnTo>
                  <a:lnTo>
                    <a:pt x="2313" y="16645"/>
                  </a:lnTo>
                  <a:lnTo>
                    <a:pt x="2934" y="17500"/>
                  </a:lnTo>
                  <a:lnTo>
                    <a:pt x="4628" y="18157"/>
                  </a:lnTo>
                  <a:lnTo>
                    <a:pt x="5865" y="18713"/>
                  </a:lnTo>
                  <a:lnTo>
                    <a:pt x="7018" y="19645"/>
                  </a:lnTo>
                  <a:lnTo>
                    <a:pt x="7690" y="20612"/>
                  </a:lnTo>
                  <a:lnTo>
                    <a:pt x="8092" y="21600"/>
                  </a:lnTo>
                  <a:lnTo>
                    <a:pt x="10111" y="21526"/>
                  </a:lnTo>
                  <a:lnTo>
                    <a:pt x="9853" y="20499"/>
                  </a:lnTo>
                  <a:lnTo>
                    <a:pt x="9045" y="19066"/>
                  </a:lnTo>
                  <a:lnTo>
                    <a:pt x="9923" y="17808"/>
                  </a:lnTo>
                  <a:lnTo>
                    <a:pt x="11448" y="16717"/>
                  </a:lnTo>
                  <a:lnTo>
                    <a:pt x="13278" y="15772"/>
                  </a:lnTo>
                  <a:lnTo>
                    <a:pt x="14846" y="14502"/>
                  </a:lnTo>
                  <a:lnTo>
                    <a:pt x="15759" y="13474"/>
                  </a:lnTo>
                  <a:lnTo>
                    <a:pt x="16157" y="11743"/>
                  </a:lnTo>
                  <a:lnTo>
                    <a:pt x="16851" y="9829"/>
                  </a:lnTo>
                  <a:lnTo>
                    <a:pt x="17834" y="8048"/>
                  </a:lnTo>
                  <a:lnTo>
                    <a:pt x="18568" y="6690"/>
                  </a:lnTo>
                  <a:lnTo>
                    <a:pt x="19931" y="5330"/>
                  </a:lnTo>
                  <a:lnTo>
                    <a:pt x="20791" y="4471"/>
                  </a:lnTo>
                  <a:lnTo>
                    <a:pt x="19953" y="3785"/>
                  </a:lnTo>
                  <a:lnTo>
                    <a:pt x="20551" y="2745"/>
                  </a:lnTo>
                  <a:lnTo>
                    <a:pt x="21600" y="2185"/>
                  </a:lnTo>
                  <a:lnTo>
                    <a:pt x="21185" y="1358"/>
                  </a:lnTo>
                  <a:lnTo>
                    <a:pt x="19289" y="1126"/>
                  </a:lnTo>
                  <a:lnTo>
                    <a:pt x="18171" y="693"/>
                  </a:lnTo>
                  <a:lnTo>
                    <a:pt x="16847" y="0"/>
                  </a:lnTo>
                  <a:lnTo>
                    <a:pt x="15851" y="364"/>
                  </a:lnTo>
                  <a:lnTo>
                    <a:pt x="14794" y="1073"/>
                  </a:lnTo>
                  <a:lnTo>
                    <a:pt x="13531" y="1319"/>
                  </a:lnTo>
                  <a:lnTo>
                    <a:pt x="12292" y="169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9" name="Shape 203">
              <a:extLst>
                <a:ext uri="{FF2B5EF4-FFF2-40B4-BE49-F238E27FC236}">
                  <a16:creationId xmlns:a16="http://schemas.microsoft.com/office/drawing/2014/main" id="{C7197735-8327-44DC-A524-3A15CD13CD70}"/>
                </a:ext>
              </a:extLst>
            </p:cNvPr>
            <p:cNvSpPr/>
            <p:nvPr/>
          </p:nvSpPr>
          <p:spPr>
            <a:xfrm>
              <a:off x="10012120" y="10532909"/>
              <a:ext cx="2608032" cy="2018505"/>
            </a:xfrm>
            <a:custGeom>
              <a:avLst/>
              <a:gdLst/>
              <a:ahLst/>
              <a:cxnLst>
                <a:cxn ang="0">
                  <a:pos x="wd2" y="hd2"/>
                </a:cxn>
                <a:cxn ang="5400000">
                  <a:pos x="wd2" y="hd2"/>
                </a:cxn>
                <a:cxn ang="10800000">
                  <a:pos x="wd2" y="hd2"/>
                </a:cxn>
                <a:cxn ang="16200000">
                  <a:pos x="wd2" y="hd2"/>
                </a:cxn>
              </a:cxnLst>
              <a:rect l="0" t="0" r="r" b="b"/>
              <a:pathLst>
                <a:path w="21600" h="21600" extrusionOk="0">
                  <a:moveTo>
                    <a:pt x="7132" y="1525"/>
                  </a:moveTo>
                  <a:lnTo>
                    <a:pt x="6724" y="2339"/>
                  </a:lnTo>
                  <a:lnTo>
                    <a:pt x="6953" y="3134"/>
                  </a:lnTo>
                  <a:lnTo>
                    <a:pt x="6613" y="3291"/>
                  </a:lnTo>
                  <a:lnTo>
                    <a:pt x="6482" y="3891"/>
                  </a:lnTo>
                  <a:lnTo>
                    <a:pt x="6690" y="4579"/>
                  </a:lnTo>
                  <a:lnTo>
                    <a:pt x="6730" y="5152"/>
                  </a:lnTo>
                  <a:lnTo>
                    <a:pt x="6582" y="5504"/>
                  </a:lnTo>
                  <a:lnTo>
                    <a:pt x="6306" y="5591"/>
                  </a:lnTo>
                  <a:lnTo>
                    <a:pt x="6455" y="6271"/>
                  </a:lnTo>
                  <a:lnTo>
                    <a:pt x="6486" y="6751"/>
                  </a:lnTo>
                  <a:lnTo>
                    <a:pt x="6177" y="7044"/>
                  </a:lnTo>
                  <a:lnTo>
                    <a:pt x="5685" y="7193"/>
                  </a:lnTo>
                  <a:lnTo>
                    <a:pt x="5610" y="7549"/>
                  </a:lnTo>
                  <a:lnTo>
                    <a:pt x="5614" y="7927"/>
                  </a:lnTo>
                  <a:lnTo>
                    <a:pt x="5351" y="8137"/>
                  </a:lnTo>
                  <a:lnTo>
                    <a:pt x="5039" y="8266"/>
                  </a:lnTo>
                  <a:lnTo>
                    <a:pt x="4819" y="8785"/>
                  </a:lnTo>
                  <a:lnTo>
                    <a:pt x="4938" y="9592"/>
                  </a:lnTo>
                  <a:lnTo>
                    <a:pt x="5082" y="10356"/>
                  </a:lnTo>
                  <a:lnTo>
                    <a:pt x="4725" y="10989"/>
                  </a:lnTo>
                  <a:lnTo>
                    <a:pt x="4506" y="11397"/>
                  </a:lnTo>
                  <a:lnTo>
                    <a:pt x="4256" y="11670"/>
                  </a:lnTo>
                  <a:lnTo>
                    <a:pt x="3886" y="11966"/>
                  </a:lnTo>
                  <a:lnTo>
                    <a:pt x="3603" y="12069"/>
                  </a:lnTo>
                  <a:lnTo>
                    <a:pt x="3201" y="12208"/>
                  </a:lnTo>
                  <a:lnTo>
                    <a:pt x="3094" y="12896"/>
                  </a:lnTo>
                  <a:lnTo>
                    <a:pt x="3253" y="13324"/>
                  </a:lnTo>
                  <a:lnTo>
                    <a:pt x="2934" y="13842"/>
                  </a:lnTo>
                  <a:lnTo>
                    <a:pt x="2620" y="13806"/>
                  </a:lnTo>
                  <a:lnTo>
                    <a:pt x="2322" y="13704"/>
                  </a:lnTo>
                  <a:lnTo>
                    <a:pt x="1956" y="13786"/>
                  </a:lnTo>
                  <a:lnTo>
                    <a:pt x="2003" y="14645"/>
                  </a:lnTo>
                  <a:lnTo>
                    <a:pt x="1967" y="15036"/>
                  </a:lnTo>
                  <a:lnTo>
                    <a:pt x="1506" y="14882"/>
                  </a:lnTo>
                  <a:lnTo>
                    <a:pt x="1232" y="14931"/>
                  </a:lnTo>
                  <a:lnTo>
                    <a:pt x="1024" y="15200"/>
                  </a:lnTo>
                  <a:lnTo>
                    <a:pt x="883" y="15506"/>
                  </a:lnTo>
                  <a:lnTo>
                    <a:pt x="591" y="15912"/>
                  </a:lnTo>
                  <a:lnTo>
                    <a:pt x="315" y="16170"/>
                  </a:lnTo>
                  <a:lnTo>
                    <a:pt x="341" y="16637"/>
                  </a:lnTo>
                  <a:lnTo>
                    <a:pt x="821" y="16718"/>
                  </a:lnTo>
                  <a:lnTo>
                    <a:pt x="671" y="17298"/>
                  </a:lnTo>
                  <a:lnTo>
                    <a:pt x="401" y="17415"/>
                  </a:lnTo>
                  <a:lnTo>
                    <a:pt x="244" y="17821"/>
                  </a:lnTo>
                  <a:lnTo>
                    <a:pt x="120" y="18155"/>
                  </a:lnTo>
                  <a:lnTo>
                    <a:pt x="0" y="18503"/>
                  </a:lnTo>
                  <a:lnTo>
                    <a:pt x="19" y="18962"/>
                  </a:lnTo>
                  <a:lnTo>
                    <a:pt x="67" y="19341"/>
                  </a:lnTo>
                  <a:lnTo>
                    <a:pt x="410" y="19463"/>
                  </a:lnTo>
                  <a:lnTo>
                    <a:pt x="370" y="19979"/>
                  </a:lnTo>
                  <a:lnTo>
                    <a:pt x="712" y="20267"/>
                  </a:lnTo>
                  <a:lnTo>
                    <a:pt x="1097" y="20731"/>
                  </a:lnTo>
                  <a:lnTo>
                    <a:pt x="1037" y="21103"/>
                  </a:lnTo>
                  <a:lnTo>
                    <a:pt x="661" y="21134"/>
                  </a:lnTo>
                  <a:lnTo>
                    <a:pt x="831" y="21572"/>
                  </a:lnTo>
                  <a:lnTo>
                    <a:pt x="1256" y="21453"/>
                  </a:lnTo>
                  <a:lnTo>
                    <a:pt x="1837" y="21600"/>
                  </a:lnTo>
                  <a:lnTo>
                    <a:pt x="2314" y="21321"/>
                  </a:lnTo>
                  <a:lnTo>
                    <a:pt x="2558" y="20992"/>
                  </a:lnTo>
                  <a:lnTo>
                    <a:pt x="2508" y="20424"/>
                  </a:lnTo>
                  <a:lnTo>
                    <a:pt x="2171" y="20267"/>
                  </a:lnTo>
                  <a:lnTo>
                    <a:pt x="1891" y="19849"/>
                  </a:lnTo>
                  <a:lnTo>
                    <a:pt x="2034" y="19504"/>
                  </a:lnTo>
                  <a:lnTo>
                    <a:pt x="2355" y="19528"/>
                  </a:lnTo>
                  <a:lnTo>
                    <a:pt x="2180" y="19216"/>
                  </a:lnTo>
                  <a:lnTo>
                    <a:pt x="1864" y="19226"/>
                  </a:lnTo>
                  <a:lnTo>
                    <a:pt x="1644" y="19115"/>
                  </a:lnTo>
                  <a:cubicBezTo>
                    <a:pt x="1518" y="18984"/>
                    <a:pt x="1492" y="18750"/>
                    <a:pt x="1584" y="18578"/>
                  </a:cubicBezTo>
                  <a:cubicBezTo>
                    <a:pt x="1696" y="18368"/>
                    <a:pt x="1928" y="18339"/>
                    <a:pt x="2070" y="18518"/>
                  </a:cubicBezTo>
                  <a:lnTo>
                    <a:pt x="2613" y="18523"/>
                  </a:lnTo>
                  <a:lnTo>
                    <a:pt x="2509" y="18217"/>
                  </a:lnTo>
                  <a:lnTo>
                    <a:pt x="2141" y="18159"/>
                  </a:lnTo>
                  <a:lnTo>
                    <a:pt x="2156" y="17822"/>
                  </a:lnTo>
                  <a:lnTo>
                    <a:pt x="2450" y="17659"/>
                  </a:lnTo>
                  <a:lnTo>
                    <a:pt x="3024" y="17413"/>
                  </a:lnTo>
                  <a:lnTo>
                    <a:pt x="3448" y="16882"/>
                  </a:lnTo>
                  <a:lnTo>
                    <a:pt x="3822" y="16873"/>
                  </a:lnTo>
                  <a:lnTo>
                    <a:pt x="4278" y="16489"/>
                  </a:lnTo>
                  <a:lnTo>
                    <a:pt x="4734" y="16241"/>
                  </a:lnTo>
                  <a:lnTo>
                    <a:pt x="4852" y="16642"/>
                  </a:lnTo>
                  <a:lnTo>
                    <a:pt x="5327" y="16575"/>
                  </a:lnTo>
                  <a:lnTo>
                    <a:pt x="5478" y="16289"/>
                  </a:lnTo>
                  <a:lnTo>
                    <a:pt x="5854" y="16354"/>
                  </a:lnTo>
                  <a:lnTo>
                    <a:pt x="6185" y="15922"/>
                  </a:lnTo>
                  <a:lnTo>
                    <a:pt x="6184" y="15553"/>
                  </a:lnTo>
                  <a:lnTo>
                    <a:pt x="6612" y="15865"/>
                  </a:lnTo>
                  <a:lnTo>
                    <a:pt x="6993" y="15940"/>
                  </a:lnTo>
                  <a:lnTo>
                    <a:pt x="7017" y="15505"/>
                  </a:lnTo>
                  <a:lnTo>
                    <a:pt x="6914" y="15162"/>
                  </a:lnTo>
                  <a:lnTo>
                    <a:pt x="7352" y="15197"/>
                  </a:lnTo>
                  <a:lnTo>
                    <a:pt x="7462" y="15654"/>
                  </a:lnTo>
                  <a:lnTo>
                    <a:pt x="7889" y="15589"/>
                  </a:lnTo>
                  <a:lnTo>
                    <a:pt x="8102" y="15226"/>
                  </a:lnTo>
                  <a:lnTo>
                    <a:pt x="8121" y="14718"/>
                  </a:lnTo>
                  <a:lnTo>
                    <a:pt x="8526" y="15288"/>
                  </a:lnTo>
                  <a:lnTo>
                    <a:pt x="8936" y="15688"/>
                  </a:lnTo>
                  <a:lnTo>
                    <a:pt x="8918" y="14929"/>
                  </a:lnTo>
                  <a:lnTo>
                    <a:pt x="9099" y="14620"/>
                  </a:lnTo>
                  <a:lnTo>
                    <a:pt x="9478" y="14698"/>
                  </a:lnTo>
                  <a:lnTo>
                    <a:pt x="10098" y="14829"/>
                  </a:lnTo>
                  <a:lnTo>
                    <a:pt x="9748" y="14241"/>
                  </a:lnTo>
                  <a:lnTo>
                    <a:pt x="9624" y="13590"/>
                  </a:lnTo>
                  <a:lnTo>
                    <a:pt x="9825" y="13205"/>
                  </a:lnTo>
                  <a:lnTo>
                    <a:pt x="10057" y="13790"/>
                  </a:lnTo>
                  <a:lnTo>
                    <a:pt x="10071" y="14222"/>
                  </a:lnTo>
                  <a:lnTo>
                    <a:pt x="10578" y="14257"/>
                  </a:lnTo>
                  <a:lnTo>
                    <a:pt x="10711" y="13800"/>
                  </a:lnTo>
                  <a:lnTo>
                    <a:pt x="11313" y="13686"/>
                  </a:lnTo>
                  <a:lnTo>
                    <a:pt x="11596" y="13446"/>
                  </a:lnTo>
                  <a:lnTo>
                    <a:pt x="11530" y="12918"/>
                  </a:lnTo>
                  <a:lnTo>
                    <a:pt x="11373" y="12473"/>
                  </a:lnTo>
                  <a:lnTo>
                    <a:pt x="11537" y="12194"/>
                  </a:lnTo>
                  <a:lnTo>
                    <a:pt x="11600" y="11828"/>
                  </a:lnTo>
                  <a:lnTo>
                    <a:pt x="11322" y="11511"/>
                  </a:lnTo>
                  <a:cubicBezTo>
                    <a:pt x="11207" y="11511"/>
                    <a:pt x="11114" y="11389"/>
                    <a:pt x="11116" y="11240"/>
                  </a:cubicBezTo>
                  <a:cubicBezTo>
                    <a:pt x="11119" y="10922"/>
                    <a:pt x="11440" y="10802"/>
                    <a:pt x="11574" y="11070"/>
                  </a:cubicBezTo>
                  <a:lnTo>
                    <a:pt x="12086" y="11686"/>
                  </a:lnTo>
                  <a:lnTo>
                    <a:pt x="12153" y="12319"/>
                  </a:lnTo>
                  <a:lnTo>
                    <a:pt x="12482" y="12107"/>
                  </a:lnTo>
                  <a:lnTo>
                    <a:pt x="12654" y="12554"/>
                  </a:lnTo>
                  <a:lnTo>
                    <a:pt x="12936" y="12796"/>
                  </a:lnTo>
                  <a:lnTo>
                    <a:pt x="13184" y="12458"/>
                  </a:lnTo>
                  <a:lnTo>
                    <a:pt x="13147" y="12043"/>
                  </a:lnTo>
                  <a:lnTo>
                    <a:pt x="13540" y="12387"/>
                  </a:lnTo>
                  <a:lnTo>
                    <a:pt x="13935" y="12041"/>
                  </a:lnTo>
                  <a:lnTo>
                    <a:pt x="13863" y="11691"/>
                  </a:lnTo>
                  <a:lnTo>
                    <a:pt x="14357" y="11998"/>
                  </a:lnTo>
                  <a:lnTo>
                    <a:pt x="14435" y="11683"/>
                  </a:lnTo>
                  <a:lnTo>
                    <a:pt x="14357" y="11376"/>
                  </a:lnTo>
                  <a:lnTo>
                    <a:pt x="14498" y="11054"/>
                  </a:lnTo>
                  <a:lnTo>
                    <a:pt x="14785" y="11508"/>
                  </a:lnTo>
                  <a:lnTo>
                    <a:pt x="15230" y="11678"/>
                  </a:lnTo>
                  <a:lnTo>
                    <a:pt x="15380" y="11397"/>
                  </a:lnTo>
                  <a:lnTo>
                    <a:pt x="15638" y="10933"/>
                  </a:lnTo>
                  <a:lnTo>
                    <a:pt x="15990" y="10654"/>
                  </a:lnTo>
                  <a:lnTo>
                    <a:pt x="16417" y="10974"/>
                  </a:lnTo>
                  <a:lnTo>
                    <a:pt x="16950" y="11293"/>
                  </a:lnTo>
                  <a:lnTo>
                    <a:pt x="17276" y="10942"/>
                  </a:lnTo>
                  <a:lnTo>
                    <a:pt x="17242" y="10447"/>
                  </a:lnTo>
                  <a:lnTo>
                    <a:pt x="17762" y="10610"/>
                  </a:lnTo>
                  <a:lnTo>
                    <a:pt x="18145" y="10638"/>
                  </a:lnTo>
                  <a:lnTo>
                    <a:pt x="18661" y="10312"/>
                  </a:lnTo>
                  <a:lnTo>
                    <a:pt x="19018" y="10077"/>
                  </a:lnTo>
                  <a:lnTo>
                    <a:pt x="19096" y="9588"/>
                  </a:lnTo>
                  <a:lnTo>
                    <a:pt x="19544" y="10006"/>
                  </a:lnTo>
                  <a:lnTo>
                    <a:pt x="19905" y="9840"/>
                  </a:lnTo>
                  <a:lnTo>
                    <a:pt x="19931" y="9076"/>
                  </a:lnTo>
                  <a:lnTo>
                    <a:pt x="20476" y="8656"/>
                  </a:lnTo>
                  <a:lnTo>
                    <a:pt x="20385" y="8253"/>
                  </a:lnTo>
                  <a:lnTo>
                    <a:pt x="19842" y="8155"/>
                  </a:lnTo>
                  <a:lnTo>
                    <a:pt x="20431" y="7785"/>
                  </a:lnTo>
                  <a:lnTo>
                    <a:pt x="20861" y="7841"/>
                  </a:lnTo>
                  <a:lnTo>
                    <a:pt x="21143" y="7302"/>
                  </a:lnTo>
                  <a:lnTo>
                    <a:pt x="21600" y="6876"/>
                  </a:lnTo>
                  <a:cubicBezTo>
                    <a:pt x="21482" y="6750"/>
                    <a:pt x="21378" y="6604"/>
                    <a:pt x="21291" y="6442"/>
                  </a:cubicBezTo>
                  <a:cubicBezTo>
                    <a:pt x="21188" y="6250"/>
                    <a:pt x="21110" y="6038"/>
                    <a:pt x="21060" y="5814"/>
                  </a:cubicBezTo>
                  <a:lnTo>
                    <a:pt x="20869" y="5380"/>
                  </a:lnTo>
                  <a:lnTo>
                    <a:pt x="21037" y="4772"/>
                  </a:lnTo>
                  <a:lnTo>
                    <a:pt x="20561" y="3691"/>
                  </a:lnTo>
                  <a:lnTo>
                    <a:pt x="20413" y="3076"/>
                  </a:lnTo>
                  <a:lnTo>
                    <a:pt x="20017" y="2663"/>
                  </a:lnTo>
                  <a:lnTo>
                    <a:pt x="19657" y="2850"/>
                  </a:lnTo>
                  <a:lnTo>
                    <a:pt x="19082" y="2055"/>
                  </a:lnTo>
                  <a:lnTo>
                    <a:pt x="18604" y="2320"/>
                  </a:lnTo>
                  <a:lnTo>
                    <a:pt x="17751" y="1926"/>
                  </a:lnTo>
                  <a:lnTo>
                    <a:pt x="17470" y="1978"/>
                  </a:lnTo>
                  <a:lnTo>
                    <a:pt x="17210" y="2516"/>
                  </a:lnTo>
                  <a:lnTo>
                    <a:pt x="17314" y="3167"/>
                  </a:lnTo>
                  <a:lnTo>
                    <a:pt x="16988" y="3390"/>
                  </a:lnTo>
                  <a:lnTo>
                    <a:pt x="16575" y="2866"/>
                  </a:lnTo>
                  <a:lnTo>
                    <a:pt x="16315" y="2440"/>
                  </a:lnTo>
                  <a:lnTo>
                    <a:pt x="15626" y="2987"/>
                  </a:lnTo>
                  <a:lnTo>
                    <a:pt x="14969" y="3328"/>
                  </a:lnTo>
                  <a:lnTo>
                    <a:pt x="14721" y="3655"/>
                  </a:lnTo>
                  <a:lnTo>
                    <a:pt x="13822" y="3806"/>
                  </a:lnTo>
                  <a:lnTo>
                    <a:pt x="13323" y="3718"/>
                  </a:lnTo>
                  <a:lnTo>
                    <a:pt x="13093" y="3391"/>
                  </a:lnTo>
                  <a:lnTo>
                    <a:pt x="13623" y="2937"/>
                  </a:lnTo>
                  <a:lnTo>
                    <a:pt x="13876" y="2315"/>
                  </a:lnTo>
                  <a:lnTo>
                    <a:pt x="14573" y="1330"/>
                  </a:lnTo>
                  <a:lnTo>
                    <a:pt x="14266" y="821"/>
                  </a:lnTo>
                  <a:lnTo>
                    <a:pt x="14113" y="239"/>
                  </a:lnTo>
                  <a:lnTo>
                    <a:pt x="13495" y="348"/>
                  </a:lnTo>
                  <a:lnTo>
                    <a:pt x="13097" y="785"/>
                  </a:lnTo>
                  <a:lnTo>
                    <a:pt x="12639" y="940"/>
                  </a:lnTo>
                  <a:lnTo>
                    <a:pt x="11991" y="481"/>
                  </a:lnTo>
                  <a:lnTo>
                    <a:pt x="11313" y="808"/>
                  </a:lnTo>
                  <a:lnTo>
                    <a:pt x="10842" y="778"/>
                  </a:lnTo>
                  <a:lnTo>
                    <a:pt x="10459" y="0"/>
                  </a:lnTo>
                  <a:lnTo>
                    <a:pt x="9813" y="364"/>
                  </a:lnTo>
                  <a:lnTo>
                    <a:pt x="9285" y="737"/>
                  </a:lnTo>
                  <a:lnTo>
                    <a:pt x="9156" y="1259"/>
                  </a:lnTo>
                  <a:lnTo>
                    <a:pt x="9305" y="1664"/>
                  </a:lnTo>
                  <a:lnTo>
                    <a:pt x="9605" y="1766"/>
                  </a:lnTo>
                  <a:cubicBezTo>
                    <a:pt x="9513" y="1821"/>
                    <a:pt x="9442" y="1922"/>
                    <a:pt x="9408" y="2045"/>
                  </a:cubicBezTo>
                  <a:cubicBezTo>
                    <a:pt x="9364" y="2207"/>
                    <a:pt x="9387" y="2387"/>
                    <a:pt x="9470" y="2521"/>
                  </a:cubicBezTo>
                  <a:lnTo>
                    <a:pt x="9204" y="2744"/>
                  </a:lnTo>
                  <a:lnTo>
                    <a:pt x="8768" y="2031"/>
                  </a:lnTo>
                  <a:lnTo>
                    <a:pt x="8466" y="1564"/>
                  </a:lnTo>
                  <a:lnTo>
                    <a:pt x="7132" y="1525"/>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80" name="Shape 204">
              <a:extLst>
                <a:ext uri="{FF2B5EF4-FFF2-40B4-BE49-F238E27FC236}">
                  <a16:creationId xmlns:a16="http://schemas.microsoft.com/office/drawing/2014/main" id="{4D6F66D7-52CC-4CA5-8FC8-1F384C678AE0}"/>
                </a:ext>
              </a:extLst>
            </p:cNvPr>
            <p:cNvSpPr/>
            <p:nvPr/>
          </p:nvSpPr>
          <p:spPr>
            <a:xfrm>
              <a:off x="8234633" y="10239847"/>
              <a:ext cx="2608407" cy="1869947"/>
            </a:xfrm>
            <a:custGeom>
              <a:avLst/>
              <a:gdLst/>
              <a:ahLst/>
              <a:cxnLst>
                <a:cxn ang="0">
                  <a:pos x="wd2" y="hd2"/>
                </a:cxn>
                <a:cxn ang="5400000">
                  <a:pos x="wd2" y="hd2"/>
                </a:cxn>
                <a:cxn ang="10800000">
                  <a:pos x="wd2" y="hd2"/>
                </a:cxn>
                <a:cxn ang="16200000">
                  <a:pos x="wd2" y="hd2"/>
                </a:cxn>
              </a:cxnLst>
              <a:rect l="0" t="0" r="r" b="b"/>
              <a:pathLst>
                <a:path w="21600" h="21600" extrusionOk="0">
                  <a:moveTo>
                    <a:pt x="14304" y="1585"/>
                  </a:moveTo>
                  <a:lnTo>
                    <a:pt x="14018" y="2171"/>
                  </a:lnTo>
                  <a:lnTo>
                    <a:pt x="13663" y="2466"/>
                  </a:lnTo>
                  <a:lnTo>
                    <a:pt x="13183" y="2331"/>
                  </a:lnTo>
                  <a:lnTo>
                    <a:pt x="12657" y="2666"/>
                  </a:lnTo>
                  <a:lnTo>
                    <a:pt x="13031" y="3381"/>
                  </a:lnTo>
                  <a:lnTo>
                    <a:pt x="11955" y="3438"/>
                  </a:lnTo>
                  <a:lnTo>
                    <a:pt x="11784" y="3916"/>
                  </a:lnTo>
                  <a:lnTo>
                    <a:pt x="11678" y="4265"/>
                  </a:lnTo>
                  <a:lnTo>
                    <a:pt x="11146" y="3458"/>
                  </a:lnTo>
                  <a:lnTo>
                    <a:pt x="10789" y="3614"/>
                  </a:lnTo>
                  <a:lnTo>
                    <a:pt x="10290" y="4450"/>
                  </a:lnTo>
                  <a:lnTo>
                    <a:pt x="10180" y="5049"/>
                  </a:lnTo>
                  <a:lnTo>
                    <a:pt x="9816" y="5307"/>
                  </a:lnTo>
                  <a:lnTo>
                    <a:pt x="9546" y="4903"/>
                  </a:lnTo>
                  <a:lnTo>
                    <a:pt x="9023" y="4290"/>
                  </a:lnTo>
                  <a:lnTo>
                    <a:pt x="8806" y="4748"/>
                  </a:lnTo>
                  <a:lnTo>
                    <a:pt x="8313" y="4061"/>
                  </a:lnTo>
                  <a:lnTo>
                    <a:pt x="8365" y="3253"/>
                  </a:lnTo>
                  <a:lnTo>
                    <a:pt x="7811" y="3004"/>
                  </a:lnTo>
                  <a:lnTo>
                    <a:pt x="7134" y="3991"/>
                  </a:lnTo>
                  <a:lnTo>
                    <a:pt x="7209" y="4563"/>
                  </a:lnTo>
                  <a:lnTo>
                    <a:pt x="6979" y="4809"/>
                  </a:lnTo>
                  <a:lnTo>
                    <a:pt x="6184" y="5177"/>
                  </a:lnTo>
                  <a:lnTo>
                    <a:pt x="5562" y="5842"/>
                  </a:lnTo>
                  <a:lnTo>
                    <a:pt x="4963" y="5902"/>
                  </a:lnTo>
                  <a:lnTo>
                    <a:pt x="4946" y="6559"/>
                  </a:lnTo>
                  <a:lnTo>
                    <a:pt x="4729" y="7263"/>
                  </a:lnTo>
                  <a:lnTo>
                    <a:pt x="4313" y="6934"/>
                  </a:lnTo>
                  <a:lnTo>
                    <a:pt x="3933" y="6816"/>
                  </a:lnTo>
                  <a:lnTo>
                    <a:pt x="3531" y="6426"/>
                  </a:lnTo>
                  <a:lnTo>
                    <a:pt x="3164" y="6389"/>
                  </a:lnTo>
                  <a:lnTo>
                    <a:pt x="3092" y="5902"/>
                  </a:lnTo>
                  <a:lnTo>
                    <a:pt x="2632" y="5814"/>
                  </a:lnTo>
                  <a:lnTo>
                    <a:pt x="2492" y="5275"/>
                  </a:lnTo>
                  <a:lnTo>
                    <a:pt x="1856" y="5468"/>
                  </a:lnTo>
                  <a:lnTo>
                    <a:pt x="1567" y="5956"/>
                  </a:lnTo>
                  <a:lnTo>
                    <a:pt x="1172" y="6747"/>
                  </a:lnTo>
                  <a:lnTo>
                    <a:pt x="856" y="6697"/>
                  </a:lnTo>
                  <a:lnTo>
                    <a:pt x="67" y="6242"/>
                  </a:lnTo>
                  <a:lnTo>
                    <a:pt x="0" y="6887"/>
                  </a:lnTo>
                  <a:lnTo>
                    <a:pt x="317" y="8017"/>
                  </a:lnTo>
                  <a:lnTo>
                    <a:pt x="843" y="8483"/>
                  </a:lnTo>
                  <a:lnTo>
                    <a:pt x="1124" y="8018"/>
                  </a:lnTo>
                  <a:lnTo>
                    <a:pt x="1872" y="8274"/>
                  </a:lnTo>
                  <a:lnTo>
                    <a:pt x="2003" y="8673"/>
                  </a:lnTo>
                  <a:lnTo>
                    <a:pt x="2013" y="9737"/>
                  </a:lnTo>
                  <a:lnTo>
                    <a:pt x="2431" y="9583"/>
                  </a:lnTo>
                  <a:lnTo>
                    <a:pt x="2807" y="9760"/>
                  </a:lnTo>
                  <a:lnTo>
                    <a:pt x="3177" y="9498"/>
                  </a:lnTo>
                  <a:lnTo>
                    <a:pt x="3690" y="9849"/>
                  </a:lnTo>
                  <a:lnTo>
                    <a:pt x="4119" y="9740"/>
                  </a:lnTo>
                  <a:lnTo>
                    <a:pt x="4560" y="9325"/>
                  </a:lnTo>
                  <a:lnTo>
                    <a:pt x="4834" y="10688"/>
                  </a:lnTo>
                  <a:lnTo>
                    <a:pt x="4571" y="11592"/>
                  </a:lnTo>
                  <a:lnTo>
                    <a:pt x="4423" y="12272"/>
                  </a:lnTo>
                  <a:lnTo>
                    <a:pt x="4126" y="12146"/>
                  </a:lnTo>
                  <a:lnTo>
                    <a:pt x="3824" y="11650"/>
                  </a:lnTo>
                  <a:lnTo>
                    <a:pt x="3422" y="12272"/>
                  </a:lnTo>
                  <a:lnTo>
                    <a:pt x="2768" y="13037"/>
                  </a:lnTo>
                  <a:lnTo>
                    <a:pt x="2939" y="13696"/>
                  </a:lnTo>
                  <a:lnTo>
                    <a:pt x="3347" y="14216"/>
                  </a:lnTo>
                  <a:lnTo>
                    <a:pt x="3777" y="14426"/>
                  </a:lnTo>
                  <a:lnTo>
                    <a:pt x="4307" y="14699"/>
                  </a:lnTo>
                  <a:lnTo>
                    <a:pt x="4827" y="14692"/>
                  </a:lnTo>
                  <a:lnTo>
                    <a:pt x="5158" y="15025"/>
                  </a:lnTo>
                  <a:lnTo>
                    <a:pt x="5644" y="14682"/>
                  </a:lnTo>
                  <a:lnTo>
                    <a:pt x="6165" y="14725"/>
                  </a:lnTo>
                  <a:lnTo>
                    <a:pt x="6576" y="15245"/>
                  </a:lnTo>
                  <a:lnTo>
                    <a:pt x="6437" y="15701"/>
                  </a:lnTo>
                  <a:lnTo>
                    <a:pt x="6198" y="15729"/>
                  </a:lnTo>
                  <a:lnTo>
                    <a:pt x="6191" y="16286"/>
                  </a:lnTo>
                  <a:lnTo>
                    <a:pt x="5823" y="16191"/>
                  </a:lnTo>
                  <a:lnTo>
                    <a:pt x="5777" y="16782"/>
                  </a:lnTo>
                  <a:lnTo>
                    <a:pt x="5967" y="17366"/>
                  </a:lnTo>
                  <a:lnTo>
                    <a:pt x="6042" y="17945"/>
                  </a:lnTo>
                  <a:lnTo>
                    <a:pt x="6198" y="18473"/>
                  </a:lnTo>
                  <a:lnTo>
                    <a:pt x="6519" y="18878"/>
                  </a:lnTo>
                  <a:lnTo>
                    <a:pt x="6945" y="19365"/>
                  </a:lnTo>
                  <a:lnTo>
                    <a:pt x="7160" y="19888"/>
                  </a:lnTo>
                  <a:lnTo>
                    <a:pt x="7552" y="20264"/>
                  </a:lnTo>
                  <a:lnTo>
                    <a:pt x="8217" y="20399"/>
                  </a:lnTo>
                  <a:lnTo>
                    <a:pt x="8916" y="20646"/>
                  </a:lnTo>
                  <a:lnTo>
                    <a:pt x="9584" y="20281"/>
                  </a:lnTo>
                  <a:lnTo>
                    <a:pt x="9926" y="20991"/>
                  </a:lnTo>
                  <a:lnTo>
                    <a:pt x="10441" y="21026"/>
                  </a:lnTo>
                  <a:lnTo>
                    <a:pt x="10480" y="20427"/>
                  </a:lnTo>
                  <a:lnTo>
                    <a:pt x="10878" y="20800"/>
                  </a:lnTo>
                  <a:lnTo>
                    <a:pt x="11415" y="20722"/>
                  </a:lnTo>
                  <a:lnTo>
                    <a:pt x="11422" y="20172"/>
                  </a:lnTo>
                  <a:lnTo>
                    <a:pt x="11110" y="19656"/>
                  </a:lnTo>
                  <a:lnTo>
                    <a:pt x="11418" y="19156"/>
                  </a:lnTo>
                  <a:lnTo>
                    <a:pt x="11846" y="19446"/>
                  </a:lnTo>
                  <a:lnTo>
                    <a:pt x="11817" y="19994"/>
                  </a:lnTo>
                  <a:lnTo>
                    <a:pt x="12044" y="20598"/>
                  </a:lnTo>
                  <a:lnTo>
                    <a:pt x="12395" y="20641"/>
                  </a:lnTo>
                  <a:lnTo>
                    <a:pt x="12482" y="20162"/>
                  </a:lnTo>
                  <a:lnTo>
                    <a:pt x="12866" y="20441"/>
                  </a:lnTo>
                  <a:lnTo>
                    <a:pt x="13140" y="20629"/>
                  </a:lnTo>
                  <a:lnTo>
                    <a:pt x="13040" y="21153"/>
                  </a:lnTo>
                  <a:lnTo>
                    <a:pt x="13096" y="21600"/>
                  </a:lnTo>
                  <a:lnTo>
                    <a:pt x="13701" y="21404"/>
                  </a:lnTo>
                  <a:lnTo>
                    <a:pt x="14115" y="21263"/>
                  </a:lnTo>
                  <a:lnTo>
                    <a:pt x="14416" y="20955"/>
                  </a:lnTo>
                  <a:lnTo>
                    <a:pt x="14196" y="20289"/>
                  </a:lnTo>
                  <a:lnTo>
                    <a:pt x="14526" y="20292"/>
                  </a:lnTo>
                  <a:lnTo>
                    <a:pt x="14797" y="20803"/>
                  </a:lnTo>
                  <a:lnTo>
                    <a:pt x="15227" y="21178"/>
                  </a:lnTo>
                  <a:lnTo>
                    <a:pt x="15379" y="20796"/>
                  </a:lnTo>
                  <a:lnTo>
                    <a:pt x="15933" y="19938"/>
                  </a:lnTo>
                  <a:lnTo>
                    <a:pt x="16318" y="19729"/>
                  </a:lnTo>
                  <a:lnTo>
                    <a:pt x="16882" y="19826"/>
                  </a:lnTo>
                  <a:lnTo>
                    <a:pt x="16883" y="18468"/>
                  </a:lnTo>
                  <a:lnTo>
                    <a:pt x="17218" y="18494"/>
                  </a:lnTo>
                  <a:lnTo>
                    <a:pt x="17768" y="18575"/>
                  </a:lnTo>
                  <a:lnTo>
                    <a:pt x="18237" y="17789"/>
                  </a:lnTo>
                  <a:lnTo>
                    <a:pt x="18019" y="17366"/>
                  </a:lnTo>
                  <a:lnTo>
                    <a:pt x="18122" y="16790"/>
                  </a:lnTo>
                  <a:lnTo>
                    <a:pt x="18814" y="16416"/>
                  </a:lnTo>
                  <a:lnTo>
                    <a:pt x="19396" y="15846"/>
                  </a:lnTo>
                  <a:lnTo>
                    <a:pt x="19946" y="14652"/>
                  </a:lnTo>
                  <a:lnTo>
                    <a:pt x="19744" y="12879"/>
                  </a:lnTo>
                  <a:lnTo>
                    <a:pt x="19909" y="12468"/>
                  </a:lnTo>
                  <a:lnTo>
                    <a:pt x="20509" y="12018"/>
                  </a:lnTo>
                  <a:lnTo>
                    <a:pt x="20545" y="11281"/>
                  </a:lnTo>
                  <a:lnTo>
                    <a:pt x="20975" y="11188"/>
                  </a:lnTo>
                  <a:lnTo>
                    <a:pt x="21409" y="10677"/>
                  </a:lnTo>
                  <a:lnTo>
                    <a:pt x="21274" y="9588"/>
                  </a:lnTo>
                  <a:lnTo>
                    <a:pt x="21577" y="9173"/>
                  </a:lnTo>
                  <a:lnTo>
                    <a:pt x="21600" y="8265"/>
                  </a:lnTo>
                  <a:lnTo>
                    <a:pt x="21435" y="7525"/>
                  </a:lnTo>
                  <a:lnTo>
                    <a:pt x="21458" y="6814"/>
                  </a:lnTo>
                  <a:lnTo>
                    <a:pt x="20807" y="6778"/>
                  </a:lnTo>
                  <a:lnTo>
                    <a:pt x="20440" y="7171"/>
                  </a:lnTo>
                  <a:lnTo>
                    <a:pt x="20041" y="7211"/>
                  </a:lnTo>
                  <a:lnTo>
                    <a:pt x="20096" y="6367"/>
                  </a:lnTo>
                  <a:lnTo>
                    <a:pt x="19931" y="5446"/>
                  </a:lnTo>
                  <a:lnTo>
                    <a:pt x="19584" y="5137"/>
                  </a:lnTo>
                  <a:lnTo>
                    <a:pt x="18952" y="5453"/>
                  </a:lnTo>
                  <a:lnTo>
                    <a:pt x="18865" y="5922"/>
                  </a:lnTo>
                  <a:lnTo>
                    <a:pt x="18647" y="6109"/>
                  </a:lnTo>
                  <a:lnTo>
                    <a:pt x="18626" y="5571"/>
                  </a:lnTo>
                  <a:lnTo>
                    <a:pt x="19350" y="4730"/>
                  </a:lnTo>
                  <a:lnTo>
                    <a:pt x="19462" y="3476"/>
                  </a:lnTo>
                  <a:lnTo>
                    <a:pt x="19787" y="2835"/>
                  </a:lnTo>
                  <a:lnTo>
                    <a:pt x="19849" y="1727"/>
                  </a:lnTo>
                  <a:lnTo>
                    <a:pt x="19297" y="1854"/>
                  </a:lnTo>
                  <a:lnTo>
                    <a:pt x="19164" y="1564"/>
                  </a:lnTo>
                  <a:lnTo>
                    <a:pt x="19342" y="1085"/>
                  </a:lnTo>
                  <a:lnTo>
                    <a:pt x="19359" y="281"/>
                  </a:lnTo>
                  <a:lnTo>
                    <a:pt x="18762" y="0"/>
                  </a:lnTo>
                  <a:lnTo>
                    <a:pt x="18344" y="430"/>
                  </a:lnTo>
                  <a:lnTo>
                    <a:pt x="17491" y="440"/>
                  </a:lnTo>
                  <a:lnTo>
                    <a:pt x="17042" y="546"/>
                  </a:lnTo>
                  <a:lnTo>
                    <a:pt x="16766" y="996"/>
                  </a:lnTo>
                  <a:lnTo>
                    <a:pt x="16704" y="1648"/>
                  </a:lnTo>
                  <a:lnTo>
                    <a:pt x="16442" y="1542"/>
                  </a:lnTo>
                  <a:lnTo>
                    <a:pt x="16221" y="648"/>
                  </a:lnTo>
                  <a:lnTo>
                    <a:pt x="15663" y="779"/>
                  </a:lnTo>
                  <a:lnTo>
                    <a:pt x="15347" y="1371"/>
                  </a:lnTo>
                  <a:lnTo>
                    <a:pt x="15222" y="2029"/>
                  </a:lnTo>
                  <a:lnTo>
                    <a:pt x="14933" y="1785"/>
                  </a:lnTo>
                  <a:lnTo>
                    <a:pt x="14304" y="1585"/>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81" name="Shape 205">
              <a:extLst>
                <a:ext uri="{FF2B5EF4-FFF2-40B4-BE49-F238E27FC236}">
                  <a16:creationId xmlns:a16="http://schemas.microsoft.com/office/drawing/2014/main" id="{0A91E90F-FA8C-465B-BCC6-65965120DBAE}"/>
                </a:ext>
              </a:extLst>
            </p:cNvPr>
            <p:cNvSpPr/>
            <p:nvPr/>
          </p:nvSpPr>
          <p:spPr>
            <a:xfrm>
              <a:off x="9641337" y="12605256"/>
              <a:ext cx="848187" cy="704304"/>
            </a:xfrm>
            <a:custGeom>
              <a:avLst/>
              <a:gdLst/>
              <a:ahLst/>
              <a:cxnLst>
                <a:cxn ang="0">
                  <a:pos x="wd2" y="hd2"/>
                </a:cxn>
                <a:cxn ang="5400000">
                  <a:pos x="wd2" y="hd2"/>
                </a:cxn>
                <a:cxn ang="10800000">
                  <a:pos x="wd2" y="hd2"/>
                </a:cxn>
                <a:cxn ang="16200000">
                  <a:pos x="wd2" y="hd2"/>
                </a:cxn>
              </a:cxnLst>
              <a:rect l="0" t="0" r="r" b="b"/>
              <a:pathLst>
                <a:path w="21600" h="21600" extrusionOk="0">
                  <a:moveTo>
                    <a:pt x="17991" y="11"/>
                  </a:moveTo>
                  <a:lnTo>
                    <a:pt x="16882" y="936"/>
                  </a:lnTo>
                  <a:lnTo>
                    <a:pt x="16138" y="218"/>
                  </a:lnTo>
                  <a:lnTo>
                    <a:pt x="14562" y="1021"/>
                  </a:lnTo>
                  <a:lnTo>
                    <a:pt x="12610" y="1291"/>
                  </a:lnTo>
                  <a:lnTo>
                    <a:pt x="11151" y="1972"/>
                  </a:lnTo>
                  <a:lnTo>
                    <a:pt x="9522" y="1017"/>
                  </a:lnTo>
                  <a:lnTo>
                    <a:pt x="8187" y="2138"/>
                  </a:lnTo>
                  <a:lnTo>
                    <a:pt x="8131" y="3662"/>
                  </a:lnTo>
                  <a:lnTo>
                    <a:pt x="6998" y="2290"/>
                  </a:lnTo>
                  <a:lnTo>
                    <a:pt x="5739" y="2730"/>
                  </a:lnTo>
                  <a:lnTo>
                    <a:pt x="4934" y="4047"/>
                  </a:lnTo>
                  <a:lnTo>
                    <a:pt x="4795" y="5286"/>
                  </a:lnTo>
                  <a:lnTo>
                    <a:pt x="3708" y="6144"/>
                  </a:lnTo>
                  <a:lnTo>
                    <a:pt x="1841" y="7835"/>
                  </a:lnTo>
                  <a:lnTo>
                    <a:pt x="680" y="8534"/>
                  </a:lnTo>
                  <a:lnTo>
                    <a:pt x="0" y="9977"/>
                  </a:lnTo>
                  <a:lnTo>
                    <a:pt x="385" y="12300"/>
                  </a:lnTo>
                  <a:lnTo>
                    <a:pt x="874" y="14405"/>
                  </a:lnTo>
                  <a:lnTo>
                    <a:pt x="751" y="16432"/>
                  </a:lnTo>
                  <a:lnTo>
                    <a:pt x="741" y="18004"/>
                  </a:lnTo>
                  <a:lnTo>
                    <a:pt x="2205" y="18925"/>
                  </a:lnTo>
                  <a:lnTo>
                    <a:pt x="4234" y="19195"/>
                  </a:lnTo>
                  <a:lnTo>
                    <a:pt x="5729" y="20220"/>
                  </a:lnTo>
                  <a:lnTo>
                    <a:pt x="7575" y="21116"/>
                  </a:lnTo>
                  <a:lnTo>
                    <a:pt x="8871" y="21600"/>
                  </a:lnTo>
                  <a:lnTo>
                    <a:pt x="9960" y="21252"/>
                  </a:lnTo>
                  <a:lnTo>
                    <a:pt x="10024" y="19961"/>
                  </a:lnTo>
                  <a:lnTo>
                    <a:pt x="10812" y="18922"/>
                  </a:lnTo>
                  <a:lnTo>
                    <a:pt x="12228" y="19218"/>
                  </a:lnTo>
                  <a:lnTo>
                    <a:pt x="13651" y="19521"/>
                  </a:lnTo>
                  <a:lnTo>
                    <a:pt x="14214" y="18174"/>
                  </a:lnTo>
                  <a:lnTo>
                    <a:pt x="14726" y="16924"/>
                  </a:lnTo>
                  <a:lnTo>
                    <a:pt x="15589" y="16225"/>
                  </a:lnTo>
                  <a:lnTo>
                    <a:pt x="16575" y="15899"/>
                  </a:lnTo>
                  <a:lnTo>
                    <a:pt x="17881" y="14827"/>
                  </a:lnTo>
                  <a:lnTo>
                    <a:pt x="17472" y="14079"/>
                  </a:lnTo>
                  <a:lnTo>
                    <a:pt x="16547" y="13850"/>
                  </a:lnTo>
                  <a:lnTo>
                    <a:pt x="17745" y="12267"/>
                  </a:lnTo>
                  <a:lnTo>
                    <a:pt x="18506" y="10358"/>
                  </a:lnTo>
                  <a:lnTo>
                    <a:pt x="19014" y="8416"/>
                  </a:lnTo>
                  <a:lnTo>
                    <a:pt x="19901" y="6647"/>
                  </a:lnTo>
                  <a:lnTo>
                    <a:pt x="21276" y="5419"/>
                  </a:lnTo>
                  <a:lnTo>
                    <a:pt x="21600" y="3677"/>
                  </a:lnTo>
                  <a:lnTo>
                    <a:pt x="21453" y="1309"/>
                  </a:lnTo>
                  <a:lnTo>
                    <a:pt x="20184" y="1014"/>
                  </a:lnTo>
                  <a:lnTo>
                    <a:pt x="19205" y="0"/>
                  </a:lnTo>
                  <a:lnTo>
                    <a:pt x="17991" y="1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5800" cap="none">
                  <a:solidFill>
                    <a:srgbClr val="000000"/>
                  </a:solidFill>
                  <a:latin typeface="+mn-lt"/>
                  <a:ea typeface="+mn-ea"/>
                  <a:cs typeface="+mn-cs"/>
                  <a:sym typeface="Helvetica Light"/>
                </a:defRPr>
              </a:pPr>
              <a:endParaRPr sz="2900"/>
            </a:p>
          </p:txBody>
        </p:sp>
      </p:grpSp>
      <p:grpSp>
        <p:nvGrpSpPr>
          <p:cNvPr id="125" name="组合 124">
            <a:extLst>
              <a:ext uri="{FF2B5EF4-FFF2-40B4-BE49-F238E27FC236}">
                <a16:creationId xmlns:a16="http://schemas.microsoft.com/office/drawing/2014/main" id="{F53C24D1-CCF5-4D44-B639-E87BEE7094F2}"/>
              </a:ext>
            </a:extLst>
          </p:cNvPr>
          <p:cNvGrpSpPr/>
          <p:nvPr/>
        </p:nvGrpSpPr>
        <p:grpSpPr>
          <a:xfrm>
            <a:off x="1673355" y="4749703"/>
            <a:ext cx="733450" cy="1099605"/>
            <a:chOff x="1673355" y="4749703"/>
            <a:chExt cx="733450" cy="1099605"/>
          </a:xfrm>
        </p:grpSpPr>
        <p:sp>
          <p:nvSpPr>
            <p:cNvPr id="83" name="Freeform 7">
              <a:extLst>
                <a:ext uri="{FF2B5EF4-FFF2-40B4-BE49-F238E27FC236}">
                  <a16:creationId xmlns:a16="http://schemas.microsoft.com/office/drawing/2014/main" id="{45D92CF4-2669-40DD-BBDE-56719852040B}"/>
                </a:ext>
              </a:extLst>
            </p:cNvPr>
            <p:cNvSpPr>
              <a:spLocks/>
            </p:cNvSpPr>
            <p:nvPr/>
          </p:nvSpPr>
          <p:spPr bwMode="auto">
            <a:xfrm>
              <a:off x="1812497" y="4920390"/>
              <a:ext cx="109849" cy="94638"/>
            </a:xfrm>
            <a:custGeom>
              <a:avLst/>
              <a:gdLst>
                <a:gd name="T0" fmla="*/ 21 w 144"/>
                <a:gd name="T1" fmla="*/ 37 h 124"/>
                <a:gd name="T2" fmla="*/ 12 w 144"/>
                <a:gd name="T3" fmla="*/ 46 h 124"/>
                <a:gd name="T4" fmla="*/ 2 w 144"/>
                <a:gd name="T5" fmla="*/ 60 h 124"/>
                <a:gd name="T6" fmla="*/ 3 w 144"/>
                <a:gd name="T7" fmla="*/ 84 h 124"/>
                <a:gd name="T8" fmla="*/ 6 w 144"/>
                <a:gd name="T9" fmla="*/ 96 h 124"/>
                <a:gd name="T10" fmla="*/ 13 w 144"/>
                <a:gd name="T11" fmla="*/ 106 h 124"/>
                <a:gd name="T12" fmla="*/ 32 w 144"/>
                <a:gd name="T13" fmla="*/ 115 h 124"/>
                <a:gd name="T14" fmla="*/ 53 w 144"/>
                <a:gd name="T15" fmla="*/ 122 h 124"/>
                <a:gd name="T16" fmla="*/ 66 w 144"/>
                <a:gd name="T17" fmla="*/ 119 h 124"/>
                <a:gd name="T18" fmla="*/ 80 w 144"/>
                <a:gd name="T19" fmla="*/ 110 h 124"/>
                <a:gd name="T20" fmla="*/ 89 w 144"/>
                <a:gd name="T21" fmla="*/ 104 h 124"/>
                <a:gd name="T22" fmla="*/ 101 w 144"/>
                <a:gd name="T23" fmla="*/ 94 h 124"/>
                <a:gd name="T24" fmla="*/ 114 w 144"/>
                <a:gd name="T25" fmla="*/ 80 h 124"/>
                <a:gd name="T26" fmla="*/ 123 w 144"/>
                <a:gd name="T27" fmla="*/ 56 h 124"/>
                <a:gd name="T28" fmla="*/ 137 w 144"/>
                <a:gd name="T29" fmla="*/ 37 h 124"/>
                <a:gd name="T30" fmla="*/ 142 w 144"/>
                <a:gd name="T31" fmla="*/ 16 h 124"/>
                <a:gd name="T32" fmla="*/ 134 w 144"/>
                <a:gd name="T33" fmla="*/ 6 h 124"/>
                <a:gd name="T34" fmla="*/ 113 w 144"/>
                <a:gd name="T35" fmla="*/ 5 h 124"/>
                <a:gd name="T36" fmla="*/ 92 w 144"/>
                <a:gd name="T37" fmla="*/ 4 h 124"/>
                <a:gd name="T38" fmla="*/ 73 w 144"/>
                <a:gd name="T39" fmla="*/ 9 h 124"/>
                <a:gd name="T40" fmla="*/ 58 w 144"/>
                <a:gd name="T41" fmla="*/ 12 h 124"/>
                <a:gd name="T42" fmla="*/ 49 w 144"/>
                <a:gd name="T43" fmla="*/ 16 h 124"/>
                <a:gd name="T44" fmla="*/ 34 w 144"/>
                <a:gd name="T45" fmla="*/ 22 h 124"/>
                <a:gd name="T46" fmla="*/ 29 w 144"/>
                <a:gd name="T47" fmla="*/ 32 h 124"/>
                <a:gd name="T48" fmla="*/ 21 w 144"/>
                <a:gd name="T49" fmla="*/ 3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24">
                  <a:moveTo>
                    <a:pt x="21" y="37"/>
                  </a:moveTo>
                  <a:cubicBezTo>
                    <a:pt x="21" y="37"/>
                    <a:pt x="19" y="40"/>
                    <a:pt x="12" y="46"/>
                  </a:cubicBezTo>
                  <a:cubicBezTo>
                    <a:pt x="4" y="51"/>
                    <a:pt x="3" y="51"/>
                    <a:pt x="2" y="60"/>
                  </a:cubicBezTo>
                  <a:cubicBezTo>
                    <a:pt x="2" y="70"/>
                    <a:pt x="0" y="77"/>
                    <a:pt x="3" y="84"/>
                  </a:cubicBezTo>
                  <a:cubicBezTo>
                    <a:pt x="6" y="91"/>
                    <a:pt x="5" y="90"/>
                    <a:pt x="6" y="96"/>
                  </a:cubicBezTo>
                  <a:cubicBezTo>
                    <a:pt x="6" y="103"/>
                    <a:pt x="5" y="103"/>
                    <a:pt x="13" y="106"/>
                  </a:cubicBezTo>
                  <a:cubicBezTo>
                    <a:pt x="20" y="108"/>
                    <a:pt x="27" y="112"/>
                    <a:pt x="32" y="115"/>
                  </a:cubicBezTo>
                  <a:cubicBezTo>
                    <a:pt x="38" y="118"/>
                    <a:pt x="44" y="119"/>
                    <a:pt x="53" y="122"/>
                  </a:cubicBezTo>
                  <a:cubicBezTo>
                    <a:pt x="61" y="124"/>
                    <a:pt x="62" y="124"/>
                    <a:pt x="66" y="119"/>
                  </a:cubicBezTo>
                  <a:cubicBezTo>
                    <a:pt x="70" y="114"/>
                    <a:pt x="73" y="112"/>
                    <a:pt x="80" y="110"/>
                  </a:cubicBezTo>
                  <a:cubicBezTo>
                    <a:pt x="86" y="109"/>
                    <a:pt x="85" y="109"/>
                    <a:pt x="89" y="104"/>
                  </a:cubicBezTo>
                  <a:cubicBezTo>
                    <a:pt x="93" y="98"/>
                    <a:pt x="95" y="96"/>
                    <a:pt x="101" y="94"/>
                  </a:cubicBezTo>
                  <a:cubicBezTo>
                    <a:pt x="108" y="92"/>
                    <a:pt x="111" y="89"/>
                    <a:pt x="114" y="80"/>
                  </a:cubicBezTo>
                  <a:cubicBezTo>
                    <a:pt x="117" y="72"/>
                    <a:pt x="118" y="65"/>
                    <a:pt x="123" y="56"/>
                  </a:cubicBezTo>
                  <a:cubicBezTo>
                    <a:pt x="127" y="46"/>
                    <a:pt x="130" y="44"/>
                    <a:pt x="137" y="37"/>
                  </a:cubicBezTo>
                  <a:cubicBezTo>
                    <a:pt x="144" y="30"/>
                    <a:pt x="144" y="23"/>
                    <a:pt x="142" y="16"/>
                  </a:cubicBezTo>
                  <a:cubicBezTo>
                    <a:pt x="140" y="10"/>
                    <a:pt x="140" y="7"/>
                    <a:pt x="134" y="6"/>
                  </a:cubicBezTo>
                  <a:cubicBezTo>
                    <a:pt x="128" y="5"/>
                    <a:pt x="121" y="7"/>
                    <a:pt x="113" y="5"/>
                  </a:cubicBezTo>
                  <a:cubicBezTo>
                    <a:pt x="105" y="2"/>
                    <a:pt x="96" y="0"/>
                    <a:pt x="92" y="4"/>
                  </a:cubicBezTo>
                  <a:cubicBezTo>
                    <a:pt x="88" y="8"/>
                    <a:pt x="85" y="13"/>
                    <a:pt x="73" y="9"/>
                  </a:cubicBezTo>
                  <a:cubicBezTo>
                    <a:pt x="61" y="6"/>
                    <a:pt x="60" y="7"/>
                    <a:pt x="58" y="12"/>
                  </a:cubicBezTo>
                  <a:cubicBezTo>
                    <a:pt x="55" y="17"/>
                    <a:pt x="58" y="17"/>
                    <a:pt x="49" y="16"/>
                  </a:cubicBezTo>
                  <a:cubicBezTo>
                    <a:pt x="39" y="14"/>
                    <a:pt x="36" y="16"/>
                    <a:pt x="34" y="22"/>
                  </a:cubicBezTo>
                  <a:cubicBezTo>
                    <a:pt x="33" y="28"/>
                    <a:pt x="33" y="29"/>
                    <a:pt x="29" y="32"/>
                  </a:cubicBezTo>
                  <a:cubicBezTo>
                    <a:pt x="25" y="34"/>
                    <a:pt x="21" y="37"/>
                    <a:pt x="21" y="37"/>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
              <a:extLst>
                <a:ext uri="{FF2B5EF4-FFF2-40B4-BE49-F238E27FC236}">
                  <a16:creationId xmlns:a16="http://schemas.microsoft.com/office/drawing/2014/main" id="{CE7C4BD5-EFB4-4B32-B40B-74067ED43043}"/>
                </a:ext>
              </a:extLst>
            </p:cNvPr>
            <p:cNvSpPr>
              <a:spLocks/>
            </p:cNvSpPr>
            <p:nvPr/>
          </p:nvSpPr>
          <p:spPr bwMode="auto">
            <a:xfrm>
              <a:off x="2326813" y="4749703"/>
              <a:ext cx="68726" cy="82245"/>
            </a:xfrm>
            <a:custGeom>
              <a:avLst/>
              <a:gdLst>
                <a:gd name="T0" fmla="*/ 89 w 90"/>
                <a:gd name="T1" fmla="*/ 0 h 108"/>
                <a:gd name="T2" fmla="*/ 7 w 90"/>
                <a:gd name="T3" fmla="*/ 0 h 108"/>
                <a:gd name="T4" fmla="*/ 7 w 90"/>
                <a:gd name="T5" fmla="*/ 13 h 108"/>
                <a:gd name="T6" fmla="*/ 6 w 90"/>
                <a:gd name="T7" fmla="*/ 37 h 108"/>
                <a:gd name="T8" fmla="*/ 15 w 90"/>
                <a:gd name="T9" fmla="*/ 54 h 108"/>
                <a:gd name="T10" fmla="*/ 25 w 90"/>
                <a:gd name="T11" fmla="*/ 72 h 108"/>
                <a:gd name="T12" fmla="*/ 41 w 90"/>
                <a:gd name="T13" fmla="*/ 91 h 108"/>
                <a:gd name="T14" fmla="*/ 51 w 90"/>
                <a:gd name="T15" fmla="*/ 105 h 108"/>
                <a:gd name="T16" fmla="*/ 55 w 90"/>
                <a:gd name="T17" fmla="*/ 95 h 108"/>
                <a:gd name="T18" fmla="*/ 66 w 90"/>
                <a:gd name="T19" fmla="*/ 58 h 108"/>
                <a:gd name="T20" fmla="*/ 84 w 90"/>
                <a:gd name="T21" fmla="*/ 26 h 108"/>
                <a:gd name="T22" fmla="*/ 89 w 90"/>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8">
                  <a:moveTo>
                    <a:pt x="89" y="0"/>
                  </a:moveTo>
                  <a:cubicBezTo>
                    <a:pt x="7" y="0"/>
                    <a:pt x="7" y="0"/>
                    <a:pt x="7" y="0"/>
                  </a:cubicBezTo>
                  <a:cubicBezTo>
                    <a:pt x="7" y="0"/>
                    <a:pt x="10" y="5"/>
                    <a:pt x="7" y="13"/>
                  </a:cubicBezTo>
                  <a:cubicBezTo>
                    <a:pt x="4" y="22"/>
                    <a:pt x="0" y="28"/>
                    <a:pt x="6" y="37"/>
                  </a:cubicBezTo>
                  <a:cubicBezTo>
                    <a:pt x="13" y="45"/>
                    <a:pt x="14" y="44"/>
                    <a:pt x="15" y="54"/>
                  </a:cubicBezTo>
                  <a:cubicBezTo>
                    <a:pt x="16" y="64"/>
                    <a:pt x="18" y="69"/>
                    <a:pt x="25" y="72"/>
                  </a:cubicBezTo>
                  <a:cubicBezTo>
                    <a:pt x="31" y="75"/>
                    <a:pt x="39" y="82"/>
                    <a:pt x="41" y="91"/>
                  </a:cubicBezTo>
                  <a:cubicBezTo>
                    <a:pt x="43" y="101"/>
                    <a:pt x="47" y="102"/>
                    <a:pt x="51" y="105"/>
                  </a:cubicBezTo>
                  <a:cubicBezTo>
                    <a:pt x="54" y="108"/>
                    <a:pt x="55" y="103"/>
                    <a:pt x="55" y="95"/>
                  </a:cubicBezTo>
                  <a:cubicBezTo>
                    <a:pt x="56" y="86"/>
                    <a:pt x="57" y="69"/>
                    <a:pt x="66" y="58"/>
                  </a:cubicBezTo>
                  <a:cubicBezTo>
                    <a:pt x="74" y="48"/>
                    <a:pt x="79" y="39"/>
                    <a:pt x="84" y="26"/>
                  </a:cubicBezTo>
                  <a:cubicBezTo>
                    <a:pt x="88" y="14"/>
                    <a:pt x="90" y="8"/>
                    <a:pt x="89"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1">
              <a:extLst>
                <a:ext uri="{FF2B5EF4-FFF2-40B4-BE49-F238E27FC236}">
                  <a16:creationId xmlns:a16="http://schemas.microsoft.com/office/drawing/2014/main" id="{7C53E73E-5F4E-4A78-A06A-87753A39D276}"/>
                </a:ext>
              </a:extLst>
            </p:cNvPr>
            <p:cNvSpPr>
              <a:spLocks/>
            </p:cNvSpPr>
            <p:nvPr/>
          </p:nvSpPr>
          <p:spPr bwMode="auto">
            <a:xfrm>
              <a:off x="1974734" y="5697775"/>
              <a:ext cx="9577"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32">
              <a:extLst>
                <a:ext uri="{FF2B5EF4-FFF2-40B4-BE49-F238E27FC236}">
                  <a16:creationId xmlns:a16="http://schemas.microsoft.com/office/drawing/2014/main" id="{8EB3BE56-3526-49AA-B978-8C0409AB2452}"/>
                </a:ext>
              </a:extLst>
            </p:cNvPr>
            <p:cNvSpPr>
              <a:spLocks/>
            </p:cNvSpPr>
            <p:nvPr/>
          </p:nvSpPr>
          <p:spPr bwMode="auto">
            <a:xfrm>
              <a:off x="2022054" y="5576660"/>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33">
              <a:extLst>
                <a:ext uri="{FF2B5EF4-FFF2-40B4-BE49-F238E27FC236}">
                  <a16:creationId xmlns:a16="http://schemas.microsoft.com/office/drawing/2014/main" id="{FCFB4A46-3C30-4D4B-869C-F920039AED92}"/>
                </a:ext>
              </a:extLst>
            </p:cNvPr>
            <p:cNvSpPr>
              <a:spLocks/>
            </p:cNvSpPr>
            <p:nvPr/>
          </p:nvSpPr>
          <p:spPr bwMode="auto">
            <a:xfrm>
              <a:off x="1995577" y="5458926"/>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34">
              <a:extLst>
                <a:ext uri="{FF2B5EF4-FFF2-40B4-BE49-F238E27FC236}">
                  <a16:creationId xmlns:a16="http://schemas.microsoft.com/office/drawing/2014/main" id="{EE98EBBF-647D-4B10-857C-AE3F10D89BCD}"/>
                </a:ext>
              </a:extLst>
            </p:cNvPr>
            <p:cNvSpPr>
              <a:spLocks/>
            </p:cNvSpPr>
            <p:nvPr/>
          </p:nvSpPr>
          <p:spPr bwMode="auto">
            <a:xfrm>
              <a:off x="2072753" y="5415550"/>
              <a:ext cx="9577" cy="338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35">
              <a:extLst>
                <a:ext uri="{FF2B5EF4-FFF2-40B4-BE49-F238E27FC236}">
                  <a16:creationId xmlns:a16="http://schemas.microsoft.com/office/drawing/2014/main" id="{C4833D55-907E-4E99-A946-5C1E3BA99F1A}"/>
                </a:ext>
              </a:extLst>
            </p:cNvPr>
            <p:cNvSpPr>
              <a:spLocks/>
            </p:cNvSpPr>
            <p:nvPr/>
          </p:nvSpPr>
          <p:spPr bwMode="auto">
            <a:xfrm>
              <a:off x="2075006" y="5336122"/>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36">
              <a:extLst>
                <a:ext uri="{FF2B5EF4-FFF2-40B4-BE49-F238E27FC236}">
                  <a16:creationId xmlns:a16="http://schemas.microsoft.com/office/drawing/2014/main" id="{29DECF2F-868A-4C1D-9892-D327B6732E6B}"/>
                </a:ext>
              </a:extLst>
            </p:cNvPr>
            <p:cNvSpPr>
              <a:spLocks/>
            </p:cNvSpPr>
            <p:nvPr/>
          </p:nvSpPr>
          <p:spPr bwMode="auto">
            <a:xfrm>
              <a:off x="2171335" y="5362598"/>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37">
              <a:extLst>
                <a:ext uri="{FF2B5EF4-FFF2-40B4-BE49-F238E27FC236}">
                  <a16:creationId xmlns:a16="http://schemas.microsoft.com/office/drawing/2014/main" id="{77507C96-F2F2-4A35-B7BF-AAADD52658D1}"/>
                </a:ext>
              </a:extLst>
            </p:cNvPr>
            <p:cNvSpPr>
              <a:spLocks/>
            </p:cNvSpPr>
            <p:nvPr/>
          </p:nvSpPr>
          <p:spPr bwMode="auto">
            <a:xfrm>
              <a:off x="2109932" y="5353021"/>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38">
              <a:extLst>
                <a:ext uri="{FF2B5EF4-FFF2-40B4-BE49-F238E27FC236}">
                  <a16:creationId xmlns:a16="http://schemas.microsoft.com/office/drawing/2014/main" id="{79317B9F-5504-4A67-A6F2-A81CC3E32534}"/>
                </a:ext>
              </a:extLst>
            </p:cNvPr>
            <p:cNvSpPr>
              <a:spLocks/>
            </p:cNvSpPr>
            <p:nvPr/>
          </p:nvSpPr>
          <p:spPr bwMode="auto">
            <a:xfrm>
              <a:off x="2006844" y="5424000"/>
              <a:ext cx="10140" cy="338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39">
              <a:extLst>
                <a:ext uri="{FF2B5EF4-FFF2-40B4-BE49-F238E27FC236}">
                  <a16:creationId xmlns:a16="http://schemas.microsoft.com/office/drawing/2014/main" id="{AE7BA819-A5CB-4C16-9AFC-51D3C1939D2E}"/>
                </a:ext>
              </a:extLst>
            </p:cNvPr>
            <p:cNvSpPr>
              <a:spLocks/>
            </p:cNvSpPr>
            <p:nvPr/>
          </p:nvSpPr>
          <p:spPr bwMode="auto">
            <a:xfrm>
              <a:off x="1989381" y="5612713"/>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0">
              <a:extLst>
                <a:ext uri="{FF2B5EF4-FFF2-40B4-BE49-F238E27FC236}">
                  <a16:creationId xmlns:a16="http://schemas.microsoft.com/office/drawing/2014/main" id="{73DD5771-93EA-49E7-A6EA-E7B5644CFDBB}"/>
                </a:ext>
              </a:extLst>
            </p:cNvPr>
            <p:cNvSpPr>
              <a:spLocks/>
            </p:cNvSpPr>
            <p:nvPr/>
          </p:nvSpPr>
          <p:spPr bwMode="auto">
            <a:xfrm>
              <a:off x="1892489" y="5494415"/>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1">
              <a:extLst>
                <a:ext uri="{FF2B5EF4-FFF2-40B4-BE49-F238E27FC236}">
                  <a16:creationId xmlns:a16="http://schemas.microsoft.com/office/drawing/2014/main" id="{79AE5EA7-16B1-4451-8005-BEBE59368721}"/>
                </a:ext>
              </a:extLst>
            </p:cNvPr>
            <p:cNvSpPr>
              <a:spLocks/>
            </p:cNvSpPr>
            <p:nvPr/>
          </p:nvSpPr>
          <p:spPr bwMode="auto">
            <a:xfrm>
              <a:off x="2227667" y="5374991"/>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42">
              <a:extLst>
                <a:ext uri="{FF2B5EF4-FFF2-40B4-BE49-F238E27FC236}">
                  <a16:creationId xmlns:a16="http://schemas.microsoft.com/office/drawing/2014/main" id="{CA8AA65A-AB41-42F7-8401-ABC1C391DBC5}"/>
                </a:ext>
              </a:extLst>
            </p:cNvPr>
            <p:cNvSpPr>
              <a:spLocks/>
            </p:cNvSpPr>
            <p:nvPr/>
          </p:nvSpPr>
          <p:spPr bwMode="auto">
            <a:xfrm>
              <a:off x="2079513" y="5372738"/>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43">
              <a:extLst>
                <a:ext uri="{FF2B5EF4-FFF2-40B4-BE49-F238E27FC236}">
                  <a16:creationId xmlns:a16="http://schemas.microsoft.com/office/drawing/2014/main" id="{364860A0-CA53-44CA-A61C-DAED8FAC5D0E}"/>
                </a:ext>
              </a:extLst>
            </p:cNvPr>
            <p:cNvSpPr>
              <a:spLocks/>
            </p:cNvSpPr>
            <p:nvPr/>
          </p:nvSpPr>
          <p:spPr bwMode="auto">
            <a:xfrm>
              <a:off x="2079513" y="5390200"/>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44">
              <a:extLst>
                <a:ext uri="{FF2B5EF4-FFF2-40B4-BE49-F238E27FC236}">
                  <a16:creationId xmlns:a16="http://schemas.microsoft.com/office/drawing/2014/main" id="{F41C2738-949E-4B14-98D9-C162878BA971}"/>
                </a:ext>
              </a:extLst>
            </p:cNvPr>
            <p:cNvSpPr>
              <a:spLocks/>
            </p:cNvSpPr>
            <p:nvPr/>
          </p:nvSpPr>
          <p:spPr bwMode="auto">
            <a:xfrm>
              <a:off x="2067119" y="5461179"/>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45">
              <a:extLst>
                <a:ext uri="{FF2B5EF4-FFF2-40B4-BE49-F238E27FC236}">
                  <a16:creationId xmlns:a16="http://schemas.microsoft.com/office/drawing/2014/main" id="{F3823745-9671-4D19-A2E2-96CE1EAEE0FC}"/>
                </a:ext>
              </a:extLst>
            </p:cNvPr>
            <p:cNvSpPr>
              <a:spLocks/>
            </p:cNvSpPr>
            <p:nvPr/>
          </p:nvSpPr>
          <p:spPr bwMode="auto">
            <a:xfrm>
              <a:off x="2234991" y="5149099"/>
              <a:ext cx="9577" cy="3380"/>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46">
              <a:extLst>
                <a:ext uri="{FF2B5EF4-FFF2-40B4-BE49-F238E27FC236}">
                  <a16:creationId xmlns:a16="http://schemas.microsoft.com/office/drawing/2014/main" id="{34F59271-03C2-470E-96DA-E6599A494FD4}"/>
                </a:ext>
              </a:extLst>
            </p:cNvPr>
            <p:cNvSpPr>
              <a:spLocks/>
            </p:cNvSpPr>
            <p:nvPr/>
          </p:nvSpPr>
          <p:spPr bwMode="auto">
            <a:xfrm>
              <a:off x="1976424" y="5072487"/>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47">
              <a:extLst>
                <a:ext uri="{FF2B5EF4-FFF2-40B4-BE49-F238E27FC236}">
                  <a16:creationId xmlns:a16="http://schemas.microsoft.com/office/drawing/2014/main" id="{256B181C-20BA-4E0F-8D4D-2049D2ACB126}"/>
                </a:ext>
              </a:extLst>
            </p:cNvPr>
            <p:cNvSpPr>
              <a:spLocks/>
            </p:cNvSpPr>
            <p:nvPr/>
          </p:nvSpPr>
          <p:spPr bwMode="auto">
            <a:xfrm>
              <a:off x="1998394" y="5087133"/>
              <a:ext cx="10140" cy="338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48">
              <a:extLst>
                <a:ext uri="{FF2B5EF4-FFF2-40B4-BE49-F238E27FC236}">
                  <a16:creationId xmlns:a16="http://schemas.microsoft.com/office/drawing/2014/main" id="{010DF8A8-ACF4-4AF4-88A8-94098F7AB45D}"/>
                </a:ext>
              </a:extLst>
            </p:cNvPr>
            <p:cNvSpPr>
              <a:spLocks/>
            </p:cNvSpPr>
            <p:nvPr/>
          </p:nvSpPr>
          <p:spPr bwMode="auto">
            <a:xfrm>
              <a:off x="1948821" y="5092766"/>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49">
              <a:extLst>
                <a:ext uri="{FF2B5EF4-FFF2-40B4-BE49-F238E27FC236}">
                  <a16:creationId xmlns:a16="http://schemas.microsoft.com/office/drawing/2014/main" id="{270A44AE-4292-4A7E-B360-66C00BDE3218}"/>
                </a:ext>
              </a:extLst>
            </p:cNvPr>
            <p:cNvSpPr>
              <a:spLocks/>
            </p:cNvSpPr>
            <p:nvPr/>
          </p:nvSpPr>
          <p:spPr bwMode="auto">
            <a:xfrm>
              <a:off x="1926852" y="5129946"/>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50">
              <a:extLst>
                <a:ext uri="{FF2B5EF4-FFF2-40B4-BE49-F238E27FC236}">
                  <a16:creationId xmlns:a16="http://schemas.microsoft.com/office/drawing/2014/main" id="{42D3597E-A221-4862-8F85-F6A8ED4DE68D}"/>
                </a:ext>
              </a:extLst>
            </p:cNvPr>
            <p:cNvSpPr>
              <a:spLocks/>
            </p:cNvSpPr>
            <p:nvPr/>
          </p:nvSpPr>
          <p:spPr bwMode="auto">
            <a:xfrm>
              <a:off x="2091906" y="5109103"/>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51">
              <a:extLst>
                <a:ext uri="{FF2B5EF4-FFF2-40B4-BE49-F238E27FC236}">
                  <a16:creationId xmlns:a16="http://schemas.microsoft.com/office/drawing/2014/main" id="{5304C7EF-1945-41EE-BB46-61A30466B2EC}"/>
                </a:ext>
              </a:extLst>
            </p:cNvPr>
            <p:cNvSpPr>
              <a:spLocks/>
            </p:cNvSpPr>
            <p:nvPr/>
          </p:nvSpPr>
          <p:spPr bwMode="auto">
            <a:xfrm>
              <a:off x="2054163" y="5127693"/>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52">
              <a:extLst>
                <a:ext uri="{FF2B5EF4-FFF2-40B4-BE49-F238E27FC236}">
                  <a16:creationId xmlns:a16="http://schemas.microsoft.com/office/drawing/2014/main" id="{570CDDC7-DAFA-4974-932C-5C92F475C71A}"/>
                </a:ext>
              </a:extLst>
            </p:cNvPr>
            <p:cNvSpPr>
              <a:spLocks/>
            </p:cNvSpPr>
            <p:nvPr/>
          </p:nvSpPr>
          <p:spPr bwMode="auto">
            <a:xfrm>
              <a:off x="2092469" y="5128256"/>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53">
              <a:extLst>
                <a:ext uri="{FF2B5EF4-FFF2-40B4-BE49-F238E27FC236}">
                  <a16:creationId xmlns:a16="http://schemas.microsoft.com/office/drawing/2014/main" id="{3449C535-5EBE-4275-B468-CF95E07CC859}"/>
                </a:ext>
              </a:extLst>
            </p:cNvPr>
            <p:cNvSpPr>
              <a:spLocks/>
            </p:cNvSpPr>
            <p:nvPr/>
          </p:nvSpPr>
          <p:spPr bwMode="auto">
            <a:xfrm>
              <a:off x="2182602" y="4893914"/>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54">
              <a:extLst>
                <a:ext uri="{FF2B5EF4-FFF2-40B4-BE49-F238E27FC236}">
                  <a16:creationId xmlns:a16="http://schemas.microsoft.com/office/drawing/2014/main" id="{3C94F4F4-2AD7-45D5-9DD6-D3CF97E98918}"/>
                </a:ext>
              </a:extLst>
            </p:cNvPr>
            <p:cNvSpPr>
              <a:spLocks/>
            </p:cNvSpPr>
            <p:nvPr/>
          </p:nvSpPr>
          <p:spPr bwMode="auto">
            <a:xfrm>
              <a:off x="2295830" y="4753083"/>
              <a:ext cx="18027" cy="8450"/>
            </a:xfrm>
            <a:custGeom>
              <a:avLst/>
              <a:gdLst>
                <a:gd name="T0" fmla="*/ 10 w 24"/>
                <a:gd name="T1" fmla="*/ 0 h 11"/>
                <a:gd name="T2" fmla="*/ 6 w 24"/>
                <a:gd name="T3" fmla="*/ 7 h 11"/>
                <a:gd name="T4" fmla="*/ 19 w 24"/>
                <a:gd name="T5" fmla="*/ 5 h 11"/>
                <a:gd name="T6" fmla="*/ 10 w 24"/>
                <a:gd name="T7" fmla="*/ 0 h 11"/>
              </a:gdLst>
              <a:ahLst/>
              <a:cxnLst>
                <a:cxn ang="0">
                  <a:pos x="T0" y="T1"/>
                </a:cxn>
                <a:cxn ang="0">
                  <a:pos x="T2" y="T3"/>
                </a:cxn>
                <a:cxn ang="0">
                  <a:pos x="T4" y="T5"/>
                </a:cxn>
                <a:cxn ang="0">
                  <a:pos x="T6" y="T7"/>
                </a:cxn>
              </a:cxnLst>
              <a:rect l="0" t="0" r="r" b="b"/>
              <a:pathLst>
                <a:path w="24" h="11">
                  <a:moveTo>
                    <a:pt x="10" y="0"/>
                  </a:moveTo>
                  <a:cubicBezTo>
                    <a:pt x="10" y="0"/>
                    <a:pt x="0" y="4"/>
                    <a:pt x="6" y="7"/>
                  </a:cubicBezTo>
                  <a:cubicBezTo>
                    <a:pt x="11" y="11"/>
                    <a:pt x="24" y="8"/>
                    <a:pt x="19" y="5"/>
                  </a:cubicBezTo>
                  <a:cubicBezTo>
                    <a:pt x="13" y="2"/>
                    <a:pt x="10" y="0"/>
                    <a:pt x="10"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55">
              <a:extLst>
                <a:ext uri="{FF2B5EF4-FFF2-40B4-BE49-F238E27FC236}">
                  <a16:creationId xmlns:a16="http://schemas.microsoft.com/office/drawing/2014/main" id="{DFB1F209-1687-4569-A27E-F6CD54B469F7}"/>
                </a:ext>
              </a:extLst>
            </p:cNvPr>
            <p:cNvSpPr>
              <a:spLocks/>
            </p:cNvSpPr>
            <p:nvPr/>
          </p:nvSpPr>
          <p:spPr bwMode="auto">
            <a:xfrm>
              <a:off x="2392722" y="4824625"/>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56">
              <a:extLst>
                <a:ext uri="{FF2B5EF4-FFF2-40B4-BE49-F238E27FC236}">
                  <a16:creationId xmlns:a16="http://schemas.microsoft.com/office/drawing/2014/main" id="{BAED1B97-5CF0-4AFA-B192-ABAB623478BD}"/>
                </a:ext>
              </a:extLst>
            </p:cNvPr>
            <p:cNvSpPr>
              <a:spLocks/>
            </p:cNvSpPr>
            <p:nvPr/>
          </p:nvSpPr>
          <p:spPr bwMode="auto">
            <a:xfrm>
              <a:off x="1954455" y="5116989"/>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57">
              <a:extLst>
                <a:ext uri="{FF2B5EF4-FFF2-40B4-BE49-F238E27FC236}">
                  <a16:creationId xmlns:a16="http://schemas.microsoft.com/office/drawing/2014/main" id="{6EA8B4DB-D7DB-4E32-89BB-D1A8BDE3D0F3}"/>
                </a:ext>
              </a:extLst>
            </p:cNvPr>
            <p:cNvSpPr>
              <a:spLocks/>
            </p:cNvSpPr>
            <p:nvPr/>
          </p:nvSpPr>
          <p:spPr bwMode="auto">
            <a:xfrm>
              <a:off x="1853619" y="5523708"/>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58">
              <a:extLst>
                <a:ext uri="{FF2B5EF4-FFF2-40B4-BE49-F238E27FC236}">
                  <a16:creationId xmlns:a16="http://schemas.microsoft.com/office/drawing/2014/main" id="{C9CEFA1B-2B19-4B6B-8015-48837907F33E}"/>
                </a:ext>
              </a:extLst>
            </p:cNvPr>
            <p:cNvSpPr>
              <a:spLocks/>
            </p:cNvSpPr>
            <p:nvPr/>
          </p:nvSpPr>
          <p:spPr bwMode="auto">
            <a:xfrm>
              <a:off x="2067119" y="5518075"/>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59">
              <a:extLst>
                <a:ext uri="{FF2B5EF4-FFF2-40B4-BE49-F238E27FC236}">
                  <a16:creationId xmlns:a16="http://schemas.microsoft.com/office/drawing/2014/main" id="{8BCE7232-8307-4DE0-B5C4-D827560E0D3A}"/>
                </a:ext>
              </a:extLst>
            </p:cNvPr>
            <p:cNvSpPr>
              <a:spLocks/>
            </p:cNvSpPr>
            <p:nvPr/>
          </p:nvSpPr>
          <p:spPr bwMode="auto">
            <a:xfrm>
              <a:off x="2187108" y="5418367"/>
              <a:ext cx="10140" cy="338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60">
              <a:extLst>
                <a:ext uri="{FF2B5EF4-FFF2-40B4-BE49-F238E27FC236}">
                  <a16:creationId xmlns:a16="http://schemas.microsoft.com/office/drawing/2014/main" id="{58634EE5-8854-45A3-8423-1BAA2F365AE6}"/>
                </a:ext>
              </a:extLst>
            </p:cNvPr>
            <p:cNvSpPr>
              <a:spLocks/>
            </p:cNvSpPr>
            <p:nvPr/>
          </p:nvSpPr>
          <p:spPr bwMode="auto">
            <a:xfrm>
              <a:off x="1948258" y="5526525"/>
              <a:ext cx="10140" cy="2817"/>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61">
              <a:extLst>
                <a:ext uri="{FF2B5EF4-FFF2-40B4-BE49-F238E27FC236}">
                  <a16:creationId xmlns:a16="http://schemas.microsoft.com/office/drawing/2014/main" id="{8CA1BD3E-CFCE-4C16-80E2-ACD75B48AEBE}"/>
                </a:ext>
              </a:extLst>
            </p:cNvPr>
            <p:cNvSpPr>
              <a:spLocks/>
            </p:cNvSpPr>
            <p:nvPr/>
          </p:nvSpPr>
          <p:spPr bwMode="auto">
            <a:xfrm>
              <a:off x="2068246" y="5358091"/>
              <a:ext cx="9577"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62">
              <a:extLst>
                <a:ext uri="{FF2B5EF4-FFF2-40B4-BE49-F238E27FC236}">
                  <a16:creationId xmlns:a16="http://schemas.microsoft.com/office/drawing/2014/main" id="{E4771B5E-8711-4811-9CA1-F75CDFC14F09}"/>
                </a:ext>
              </a:extLst>
            </p:cNvPr>
            <p:cNvSpPr>
              <a:spLocks/>
            </p:cNvSpPr>
            <p:nvPr/>
          </p:nvSpPr>
          <p:spPr bwMode="auto">
            <a:xfrm>
              <a:off x="2188798" y="5335558"/>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3">
              <a:extLst>
                <a:ext uri="{FF2B5EF4-FFF2-40B4-BE49-F238E27FC236}">
                  <a16:creationId xmlns:a16="http://schemas.microsoft.com/office/drawing/2014/main" id="{D1852712-94E9-48FA-B169-5F6941D5B47C}"/>
                </a:ext>
              </a:extLst>
            </p:cNvPr>
            <p:cNvSpPr>
              <a:spLocks/>
            </p:cNvSpPr>
            <p:nvPr/>
          </p:nvSpPr>
          <p:spPr bwMode="auto">
            <a:xfrm>
              <a:off x="2146549" y="5369921"/>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4">
              <a:extLst>
                <a:ext uri="{FF2B5EF4-FFF2-40B4-BE49-F238E27FC236}">
                  <a16:creationId xmlns:a16="http://schemas.microsoft.com/office/drawing/2014/main" id="{1ECF155C-1A07-4BC7-B780-012C5F085A8B}"/>
                </a:ext>
              </a:extLst>
            </p:cNvPr>
            <p:cNvSpPr>
              <a:spLocks/>
            </p:cNvSpPr>
            <p:nvPr/>
          </p:nvSpPr>
          <p:spPr bwMode="auto">
            <a:xfrm>
              <a:off x="1940371" y="5065727"/>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65">
              <a:extLst>
                <a:ext uri="{FF2B5EF4-FFF2-40B4-BE49-F238E27FC236}">
                  <a16:creationId xmlns:a16="http://schemas.microsoft.com/office/drawing/2014/main" id="{A793F455-A976-49DA-9E07-5F27E1E7ED61}"/>
                </a:ext>
              </a:extLst>
            </p:cNvPr>
            <p:cNvSpPr>
              <a:spLocks/>
            </p:cNvSpPr>
            <p:nvPr/>
          </p:nvSpPr>
          <p:spPr bwMode="auto">
            <a:xfrm>
              <a:off x="2391032" y="4795332"/>
              <a:ext cx="10140" cy="3380"/>
            </a:xfrm>
            <a:custGeom>
              <a:avLst/>
              <a:gdLst>
                <a:gd name="T0" fmla="*/ 4 w 13"/>
                <a:gd name="T1" fmla="*/ 0 h 4"/>
                <a:gd name="T2" fmla="*/ 4 w 13"/>
                <a:gd name="T3" fmla="*/ 4 h 4"/>
                <a:gd name="T4" fmla="*/ 9 w 13"/>
                <a:gd name="T5" fmla="*/ 0 h 4"/>
                <a:gd name="T6" fmla="*/ 4 w 13"/>
                <a:gd name="T7" fmla="*/ 0 h 4"/>
              </a:gdLst>
              <a:ahLst/>
              <a:cxnLst>
                <a:cxn ang="0">
                  <a:pos x="T0" y="T1"/>
                </a:cxn>
                <a:cxn ang="0">
                  <a:pos x="T2" y="T3"/>
                </a:cxn>
                <a:cxn ang="0">
                  <a:pos x="T4" y="T5"/>
                </a:cxn>
                <a:cxn ang="0">
                  <a:pos x="T6" y="T7"/>
                </a:cxn>
              </a:cxnLst>
              <a:rect l="0" t="0" r="r" b="b"/>
              <a:pathLst>
                <a:path w="13" h="4">
                  <a:moveTo>
                    <a:pt x="4" y="0"/>
                  </a:moveTo>
                  <a:cubicBezTo>
                    <a:pt x="4" y="0"/>
                    <a:pt x="0" y="4"/>
                    <a:pt x="4" y="4"/>
                  </a:cubicBezTo>
                  <a:cubicBezTo>
                    <a:pt x="7" y="4"/>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66">
              <a:extLst>
                <a:ext uri="{FF2B5EF4-FFF2-40B4-BE49-F238E27FC236}">
                  <a16:creationId xmlns:a16="http://schemas.microsoft.com/office/drawing/2014/main" id="{930D9A57-484B-4A44-893F-6488AFC2E75B}"/>
                </a:ext>
              </a:extLst>
            </p:cNvPr>
            <p:cNvSpPr>
              <a:spLocks/>
            </p:cNvSpPr>
            <p:nvPr/>
          </p:nvSpPr>
          <p:spPr bwMode="auto">
            <a:xfrm>
              <a:off x="2298083" y="4768856"/>
              <a:ext cx="9577"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73">
              <a:extLst>
                <a:ext uri="{FF2B5EF4-FFF2-40B4-BE49-F238E27FC236}">
                  <a16:creationId xmlns:a16="http://schemas.microsoft.com/office/drawing/2014/main" id="{DD576673-A992-47E5-9E99-D01B7576D7CB}"/>
                </a:ext>
              </a:extLst>
            </p:cNvPr>
            <p:cNvSpPr>
              <a:spLocks/>
            </p:cNvSpPr>
            <p:nvPr/>
          </p:nvSpPr>
          <p:spPr bwMode="auto">
            <a:xfrm>
              <a:off x="2142605" y="4881520"/>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74">
              <a:extLst>
                <a:ext uri="{FF2B5EF4-FFF2-40B4-BE49-F238E27FC236}">
                  <a16:creationId xmlns:a16="http://schemas.microsoft.com/office/drawing/2014/main" id="{669F01A3-F68F-49F5-91CF-84B816751AC3}"/>
                </a:ext>
              </a:extLst>
            </p:cNvPr>
            <p:cNvSpPr>
              <a:spLocks/>
            </p:cNvSpPr>
            <p:nvPr/>
          </p:nvSpPr>
          <p:spPr bwMode="auto">
            <a:xfrm>
              <a:off x="2148239" y="4872508"/>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76">
              <a:extLst>
                <a:ext uri="{FF2B5EF4-FFF2-40B4-BE49-F238E27FC236}">
                  <a16:creationId xmlns:a16="http://schemas.microsoft.com/office/drawing/2014/main" id="{0EC043A9-F1B2-4784-A469-8D36D1C36BCB}"/>
                </a:ext>
              </a:extLst>
            </p:cNvPr>
            <p:cNvSpPr>
              <a:spLocks/>
            </p:cNvSpPr>
            <p:nvPr/>
          </p:nvSpPr>
          <p:spPr bwMode="auto">
            <a:xfrm>
              <a:off x="1673355" y="4749703"/>
              <a:ext cx="532343" cy="166180"/>
            </a:xfrm>
            <a:custGeom>
              <a:avLst/>
              <a:gdLst>
                <a:gd name="T0" fmla="*/ 0 w 697"/>
                <a:gd name="T1" fmla="*/ 23 h 218"/>
                <a:gd name="T2" fmla="*/ 0 w 697"/>
                <a:gd name="T3" fmla="*/ 0 h 218"/>
                <a:gd name="T4" fmla="*/ 697 w 697"/>
                <a:gd name="T5" fmla="*/ 0 h 218"/>
                <a:gd name="T6" fmla="*/ 680 w 697"/>
                <a:gd name="T7" fmla="*/ 8 h 218"/>
                <a:gd name="T8" fmla="*/ 660 w 697"/>
                <a:gd name="T9" fmla="*/ 30 h 218"/>
                <a:gd name="T10" fmla="*/ 642 w 697"/>
                <a:gd name="T11" fmla="*/ 47 h 218"/>
                <a:gd name="T12" fmla="*/ 626 w 697"/>
                <a:gd name="T13" fmla="*/ 53 h 218"/>
                <a:gd name="T14" fmla="*/ 606 w 697"/>
                <a:gd name="T15" fmla="*/ 55 h 218"/>
                <a:gd name="T16" fmla="*/ 594 w 697"/>
                <a:gd name="T17" fmla="*/ 57 h 218"/>
                <a:gd name="T18" fmla="*/ 580 w 697"/>
                <a:gd name="T19" fmla="*/ 58 h 218"/>
                <a:gd name="T20" fmla="*/ 559 w 697"/>
                <a:gd name="T21" fmla="*/ 64 h 218"/>
                <a:gd name="T22" fmla="*/ 546 w 697"/>
                <a:gd name="T23" fmla="*/ 64 h 218"/>
                <a:gd name="T24" fmla="*/ 538 w 697"/>
                <a:gd name="T25" fmla="*/ 66 h 218"/>
                <a:gd name="T26" fmla="*/ 529 w 697"/>
                <a:gd name="T27" fmla="*/ 82 h 218"/>
                <a:gd name="T28" fmla="*/ 510 w 697"/>
                <a:gd name="T29" fmla="*/ 87 h 218"/>
                <a:gd name="T30" fmla="*/ 498 w 697"/>
                <a:gd name="T31" fmla="*/ 78 h 218"/>
                <a:gd name="T32" fmla="*/ 486 w 697"/>
                <a:gd name="T33" fmla="*/ 61 h 218"/>
                <a:gd name="T34" fmla="*/ 478 w 697"/>
                <a:gd name="T35" fmla="*/ 76 h 218"/>
                <a:gd name="T36" fmla="*/ 472 w 697"/>
                <a:gd name="T37" fmla="*/ 102 h 218"/>
                <a:gd name="T38" fmla="*/ 454 w 697"/>
                <a:gd name="T39" fmla="*/ 102 h 218"/>
                <a:gd name="T40" fmla="*/ 445 w 697"/>
                <a:gd name="T41" fmla="*/ 105 h 218"/>
                <a:gd name="T42" fmla="*/ 438 w 697"/>
                <a:gd name="T43" fmla="*/ 115 h 218"/>
                <a:gd name="T44" fmla="*/ 421 w 697"/>
                <a:gd name="T45" fmla="*/ 121 h 218"/>
                <a:gd name="T46" fmla="*/ 397 w 697"/>
                <a:gd name="T47" fmla="*/ 124 h 218"/>
                <a:gd name="T48" fmla="*/ 377 w 697"/>
                <a:gd name="T49" fmla="*/ 130 h 218"/>
                <a:gd name="T50" fmla="*/ 351 w 697"/>
                <a:gd name="T51" fmla="*/ 139 h 218"/>
                <a:gd name="T52" fmla="*/ 321 w 697"/>
                <a:gd name="T53" fmla="*/ 142 h 218"/>
                <a:gd name="T54" fmla="*/ 299 w 697"/>
                <a:gd name="T55" fmla="*/ 153 h 218"/>
                <a:gd name="T56" fmla="*/ 293 w 697"/>
                <a:gd name="T57" fmla="*/ 163 h 218"/>
                <a:gd name="T58" fmla="*/ 296 w 697"/>
                <a:gd name="T59" fmla="*/ 171 h 218"/>
                <a:gd name="T60" fmla="*/ 282 w 697"/>
                <a:gd name="T61" fmla="*/ 168 h 218"/>
                <a:gd name="T62" fmla="*/ 281 w 697"/>
                <a:gd name="T63" fmla="*/ 178 h 218"/>
                <a:gd name="T64" fmla="*/ 293 w 697"/>
                <a:gd name="T65" fmla="*/ 193 h 218"/>
                <a:gd name="T66" fmla="*/ 291 w 697"/>
                <a:gd name="T67" fmla="*/ 210 h 218"/>
                <a:gd name="T68" fmla="*/ 268 w 697"/>
                <a:gd name="T69" fmla="*/ 214 h 218"/>
                <a:gd name="T70" fmla="*/ 254 w 697"/>
                <a:gd name="T71" fmla="*/ 193 h 218"/>
                <a:gd name="T72" fmla="*/ 249 w 697"/>
                <a:gd name="T73" fmla="*/ 166 h 218"/>
                <a:gd name="T74" fmla="*/ 259 w 697"/>
                <a:gd name="T75" fmla="*/ 149 h 218"/>
                <a:gd name="T76" fmla="*/ 256 w 697"/>
                <a:gd name="T77" fmla="*/ 139 h 218"/>
                <a:gd name="T78" fmla="*/ 247 w 697"/>
                <a:gd name="T79" fmla="*/ 130 h 218"/>
                <a:gd name="T80" fmla="*/ 238 w 697"/>
                <a:gd name="T81" fmla="*/ 135 h 218"/>
                <a:gd name="T82" fmla="*/ 228 w 697"/>
                <a:gd name="T83" fmla="*/ 144 h 218"/>
                <a:gd name="T84" fmla="*/ 215 w 697"/>
                <a:gd name="T85" fmla="*/ 141 h 218"/>
                <a:gd name="T86" fmla="*/ 200 w 697"/>
                <a:gd name="T87" fmla="*/ 131 h 218"/>
                <a:gd name="T88" fmla="*/ 185 w 697"/>
                <a:gd name="T89" fmla="*/ 119 h 218"/>
                <a:gd name="T90" fmla="*/ 175 w 697"/>
                <a:gd name="T91" fmla="*/ 125 h 218"/>
                <a:gd name="T92" fmla="*/ 161 w 697"/>
                <a:gd name="T93" fmla="*/ 136 h 218"/>
                <a:gd name="T94" fmla="*/ 146 w 697"/>
                <a:gd name="T95" fmla="*/ 136 h 218"/>
                <a:gd name="T96" fmla="*/ 133 w 697"/>
                <a:gd name="T97" fmla="*/ 129 h 218"/>
                <a:gd name="T98" fmla="*/ 110 w 697"/>
                <a:gd name="T99" fmla="*/ 128 h 218"/>
                <a:gd name="T100" fmla="*/ 90 w 697"/>
                <a:gd name="T101" fmla="*/ 115 h 218"/>
                <a:gd name="T102" fmla="*/ 76 w 697"/>
                <a:gd name="T103" fmla="*/ 105 h 218"/>
                <a:gd name="T104" fmla="*/ 68 w 697"/>
                <a:gd name="T105" fmla="*/ 97 h 218"/>
                <a:gd name="T106" fmla="*/ 66 w 697"/>
                <a:gd name="T107" fmla="*/ 85 h 218"/>
                <a:gd name="T108" fmla="*/ 65 w 697"/>
                <a:gd name="T109" fmla="*/ 71 h 218"/>
                <a:gd name="T110" fmla="*/ 76 w 697"/>
                <a:gd name="T111" fmla="*/ 58 h 218"/>
                <a:gd name="T112" fmla="*/ 65 w 697"/>
                <a:gd name="T113" fmla="*/ 49 h 218"/>
                <a:gd name="T114" fmla="*/ 44 w 697"/>
                <a:gd name="T115" fmla="*/ 46 h 218"/>
                <a:gd name="T116" fmla="*/ 33 w 697"/>
                <a:gd name="T117" fmla="*/ 43 h 218"/>
                <a:gd name="T118" fmla="*/ 0 w 697"/>
                <a:gd name="T119" fmla="*/ 2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7" h="218">
                  <a:moveTo>
                    <a:pt x="0" y="23"/>
                  </a:moveTo>
                  <a:cubicBezTo>
                    <a:pt x="0" y="0"/>
                    <a:pt x="0" y="0"/>
                    <a:pt x="0" y="0"/>
                  </a:cubicBezTo>
                  <a:cubicBezTo>
                    <a:pt x="697" y="0"/>
                    <a:pt x="697" y="0"/>
                    <a:pt x="697" y="0"/>
                  </a:cubicBezTo>
                  <a:cubicBezTo>
                    <a:pt x="692" y="6"/>
                    <a:pt x="690" y="5"/>
                    <a:pt x="680" y="8"/>
                  </a:cubicBezTo>
                  <a:cubicBezTo>
                    <a:pt x="671" y="11"/>
                    <a:pt x="665" y="20"/>
                    <a:pt x="660" y="30"/>
                  </a:cubicBezTo>
                  <a:cubicBezTo>
                    <a:pt x="655" y="39"/>
                    <a:pt x="646" y="46"/>
                    <a:pt x="642" y="47"/>
                  </a:cubicBezTo>
                  <a:cubicBezTo>
                    <a:pt x="637" y="48"/>
                    <a:pt x="634" y="49"/>
                    <a:pt x="626" y="53"/>
                  </a:cubicBezTo>
                  <a:cubicBezTo>
                    <a:pt x="619" y="58"/>
                    <a:pt x="613" y="60"/>
                    <a:pt x="606" y="55"/>
                  </a:cubicBezTo>
                  <a:cubicBezTo>
                    <a:pt x="600" y="50"/>
                    <a:pt x="598" y="52"/>
                    <a:pt x="594" y="57"/>
                  </a:cubicBezTo>
                  <a:cubicBezTo>
                    <a:pt x="590" y="62"/>
                    <a:pt x="589" y="64"/>
                    <a:pt x="580" y="58"/>
                  </a:cubicBezTo>
                  <a:cubicBezTo>
                    <a:pt x="570" y="53"/>
                    <a:pt x="565" y="58"/>
                    <a:pt x="559" y="64"/>
                  </a:cubicBezTo>
                  <a:cubicBezTo>
                    <a:pt x="554" y="70"/>
                    <a:pt x="553" y="72"/>
                    <a:pt x="546" y="64"/>
                  </a:cubicBezTo>
                  <a:cubicBezTo>
                    <a:pt x="539" y="57"/>
                    <a:pt x="540" y="61"/>
                    <a:pt x="538" y="66"/>
                  </a:cubicBezTo>
                  <a:cubicBezTo>
                    <a:pt x="537" y="71"/>
                    <a:pt x="535" y="78"/>
                    <a:pt x="529" y="82"/>
                  </a:cubicBezTo>
                  <a:cubicBezTo>
                    <a:pt x="522" y="85"/>
                    <a:pt x="517" y="90"/>
                    <a:pt x="510" y="87"/>
                  </a:cubicBezTo>
                  <a:cubicBezTo>
                    <a:pt x="503" y="84"/>
                    <a:pt x="502" y="83"/>
                    <a:pt x="498" y="78"/>
                  </a:cubicBezTo>
                  <a:cubicBezTo>
                    <a:pt x="495" y="74"/>
                    <a:pt x="491" y="65"/>
                    <a:pt x="486" y="61"/>
                  </a:cubicBezTo>
                  <a:cubicBezTo>
                    <a:pt x="480" y="57"/>
                    <a:pt x="477" y="62"/>
                    <a:pt x="478" y="76"/>
                  </a:cubicBezTo>
                  <a:cubicBezTo>
                    <a:pt x="478" y="89"/>
                    <a:pt x="476" y="95"/>
                    <a:pt x="472" y="102"/>
                  </a:cubicBezTo>
                  <a:cubicBezTo>
                    <a:pt x="468" y="108"/>
                    <a:pt x="459" y="111"/>
                    <a:pt x="454" y="102"/>
                  </a:cubicBezTo>
                  <a:cubicBezTo>
                    <a:pt x="449" y="93"/>
                    <a:pt x="446" y="99"/>
                    <a:pt x="445" y="105"/>
                  </a:cubicBezTo>
                  <a:cubicBezTo>
                    <a:pt x="444" y="112"/>
                    <a:pt x="443" y="117"/>
                    <a:pt x="438" y="115"/>
                  </a:cubicBezTo>
                  <a:cubicBezTo>
                    <a:pt x="434" y="113"/>
                    <a:pt x="430" y="114"/>
                    <a:pt x="421" y="121"/>
                  </a:cubicBezTo>
                  <a:cubicBezTo>
                    <a:pt x="413" y="128"/>
                    <a:pt x="403" y="126"/>
                    <a:pt x="397" y="124"/>
                  </a:cubicBezTo>
                  <a:cubicBezTo>
                    <a:pt x="391" y="122"/>
                    <a:pt x="387" y="123"/>
                    <a:pt x="377" y="130"/>
                  </a:cubicBezTo>
                  <a:cubicBezTo>
                    <a:pt x="367" y="136"/>
                    <a:pt x="360" y="138"/>
                    <a:pt x="351" y="139"/>
                  </a:cubicBezTo>
                  <a:cubicBezTo>
                    <a:pt x="342" y="139"/>
                    <a:pt x="331" y="140"/>
                    <a:pt x="321" y="142"/>
                  </a:cubicBezTo>
                  <a:cubicBezTo>
                    <a:pt x="311" y="143"/>
                    <a:pt x="305" y="150"/>
                    <a:pt x="299" y="153"/>
                  </a:cubicBezTo>
                  <a:cubicBezTo>
                    <a:pt x="293" y="156"/>
                    <a:pt x="287" y="160"/>
                    <a:pt x="293" y="163"/>
                  </a:cubicBezTo>
                  <a:cubicBezTo>
                    <a:pt x="299" y="165"/>
                    <a:pt x="298" y="167"/>
                    <a:pt x="296" y="171"/>
                  </a:cubicBezTo>
                  <a:cubicBezTo>
                    <a:pt x="294" y="175"/>
                    <a:pt x="290" y="171"/>
                    <a:pt x="282" y="168"/>
                  </a:cubicBezTo>
                  <a:cubicBezTo>
                    <a:pt x="274" y="165"/>
                    <a:pt x="275" y="175"/>
                    <a:pt x="281" y="178"/>
                  </a:cubicBezTo>
                  <a:cubicBezTo>
                    <a:pt x="287" y="182"/>
                    <a:pt x="290" y="185"/>
                    <a:pt x="293" y="193"/>
                  </a:cubicBezTo>
                  <a:cubicBezTo>
                    <a:pt x="296" y="200"/>
                    <a:pt x="297" y="204"/>
                    <a:pt x="291" y="210"/>
                  </a:cubicBezTo>
                  <a:cubicBezTo>
                    <a:pt x="285" y="217"/>
                    <a:pt x="276" y="218"/>
                    <a:pt x="268" y="214"/>
                  </a:cubicBezTo>
                  <a:cubicBezTo>
                    <a:pt x="259" y="210"/>
                    <a:pt x="257" y="203"/>
                    <a:pt x="254" y="193"/>
                  </a:cubicBezTo>
                  <a:cubicBezTo>
                    <a:pt x="251" y="182"/>
                    <a:pt x="248" y="172"/>
                    <a:pt x="249" y="166"/>
                  </a:cubicBezTo>
                  <a:cubicBezTo>
                    <a:pt x="249" y="160"/>
                    <a:pt x="255" y="153"/>
                    <a:pt x="259" y="149"/>
                  </a:cubicBezTo>
                  <a:cubicBezTo>
                    <a:pt x="264" y="145"/>
                    <a:pt x="262" y="142"/>
                    <a:pt x="256" y="139"/>
                  </a:cubicBezTo>
                  <a:cubicBezTo>
                    <a:pt x="250" y="137"/>
                    <a:pt x="250" y="136"/>
                    <a:pt x="247" y="130"/>
                  </a:cubicBezTo>
                  <a:cubicBezTo>
                    <a:pt x="244" y="125"/>
                    <a:pt x="241" y="126"/>
                    <a:pt x="238" y="135"/>
                  </a:cubicBezTo>
                  <a:cubicBezTo>
                    <a:pt x="236" y="144"/>
                    <a:pt x="234" y="143"/>
                    <a:pt x="228" y="144"/>
                  </a:cubicBezTo>
                  <a:cubicBezTo>
                    <a:pt x="222" y="146"/>
                    <a:pt x="217" y="146"/>
                    <a:pt x="215" y="141"/>
                  </a:cubicBezTo>
                  <a:cubicBezTo>
                    <a:pt x="214" y="136"/>
                    <a:pt x="216" y="134"/>
                    <a:pt x="200" y="131"/>
                  </a:cubicBezTo>
                  <a:cubicBezTo>
                    <a:pt x="185" y="129"/>
                    <a:pt x="191" y="128"/>
                    <a:pt x="185" y="119"/>
                  </a:cubicBezTo>
                  <a:cubicBezTo>
                    <a:pt x="179" y="110"/>
                    <a:pt x="177" y="118"/>
                    <a:pt x="175" y="125"/>
                  </a:cubicBezTo>
                  <a:cubicBezTo>
                    <a:pt x="173" y="132"/>
                    <a:pt x="171" y="136"/>
                    <a:pt x="161" y="136"/>
                  </a:cubicBezTo>
                  <a:cubicBezTo>
                    <a:pt x="150" y="136"/>
                    <a:pt x="146" y="136"/>
                    <a:pt x="146" y="136"/>
                  </a:cubicBezTo>
                  <a:cubicBezTo>
                    <a:pt x="146" y="136"/>
                    <a:pt x="138" y="129"/>
                    <a:pt x="133" y="129"/>
                  </a:cubicBezTo>
                  <a:cubicBezTo>
                    <a:pt x="129" y="129"/>
                    <a:pt x="118" y="130"/>
                    <a:pt x="110" y="128"/>
                  </a:cubicBezTo>
                  <a:cubicBezTo>
                    <a:pt x="103" y="125"/>
                    <a:pt x="90" y="120"/>
                    <a:pt x="90" y="115"/>
                  </a:cubicBezTo>
                  <a:cubicBezTo>
                    <a:pt x="90" y="109"/>
                    <a:pt x="78" y="107"/>
                    <a:pt x="76" y="105"/>
                  </a:cubicBezTo>
                  <a:cubicBezTo>
                    <a:pt x="74" y="103"/>
                    <a:pt x="66" y="104"/>
                    <a:pt x="68" y="97"/>
                  </a:cubicBezTo>
                  <a:cubicBezTo>
                    <a:pt x="70" y="90"/>
                    <a:pt x="67" y="89"/>
                    <a:pt x="66" y="85"/>
                  </a:cubicBezTo>
                  <a:cubicBezTo>
                    <a:pt x="65" y="80"/>
                    <a:pt x="61" y="76"/>
                    <a:pt x="65" y="71"/>
                  </a:cubicBezTo>
                  <a:cubicBezTo>
                    <a:pt x="68" y="67"/>
                    <a:pt x="76" y="64"/>
                    <a:pt x="76" y="58"/>
                  </a:cubicBezTo>
                  <a:cubicBezTo>
                    <a:pt x="76" y="52"/>
                    <a:pt x="69" y="51"/>
                    <a:pt x="65" y="49"/>
                  </a:cubicBezTo>
                  <a:cubicBezTo>
                    <a:pt x="62" y="47"/>
                    <a:pt x="48" y="49"/>
                    <a:pt x="44" y="46"/>
                  </a:cubicBezTo>
                  <a:cubicBezTo>
                    <a:pt x="42" y="44"/>
                    <a:pt x="38" y="44"/>
                    <a:pt x="33" y="43"/>
                  </a:cubicBezTo>
                  <a:cubicBezTo>
                    <a:pt x="30" y="43"/>
                    <a:pt x="8" y="31"/>
                    <a:pt x="0" y="23"/>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77">
              <a:extLst>
                <a:ext uri="{FF2B5EF4-FFF2-40B4-BE49-F238E27FC236}">
                  <a16:creationId xmlns:a16="http://schemas.microsoft.com/office/drawing/2014/main" id="{E2AB8A36-0813-4D7C-976E-C03455B0FBE9}"/>
                </a:ext>
              </a:extLst>
            </p:cNvPr>
            <p:cNvSpPr>
              <a:spLocks/>
            </p:cNvSpPr>
            <p:nvPr/>
          </p:nvSpPr>
          <p:spPr bwMode="auto">
            <a:xfrm>
              <a:off x="1673355" y="4749703"/>
              <a:ext cx="733450" cy="1099605"/>
            </a:xfrm>
            <a:custGeom>
              <a:avLst/>
              <a:gdLst>
                <a:gd name="T0" fmla="*/ 117 w 1302"/>
                <a:gd name="T1" fmla="*/ 0 h 1952"/>
                <a:gd name="T2" fmla="*/ 1302 w 1302"/>
                <a:gd name="T3" fmla="*/ 0 h 1952"/>
                <a:gd name="T4" fmla="*/ 1302 w 1302"/>
                <a:gd name="T5" fmla="*/ 1952 h 1952"/>
                <a:gd name="T6" fmla="*/ 0 w 1302"/>
                <a:gd name="T7" fmla="*/ 1952 h 1952"/>
                <a:gd name="T8" fmla="*/ 0 w 1302"/>
                <a:gd name="T9" fmla="*/ 0 h 1952"/>
                <a:gd name="T10" fmla="*/ 117 w 1302"/>
                <a:gd name="T11" fmla="*/ 0 h 1952"/>
                <a:gd name="T12" fmla="*/ 117 w 1302"/>
                <a:gd name="T13" fmla="*/ 0 h 1952"/>
              </a:gdLst>
              <a:ahLst/>
              <a:cxnLst>
                <a:cxn ang="0">
                  <a:pos x="T0" y="T1"/>
                </a:cxn>
                <a:cxn ang="0">
                  <a:pos x="T2" y="T3"/>
                </a:cxn>
                <a:cxn ang="0">
                  <a:pos x="T4" y="T5"/>
                </a:cxn>
                <a:cxn ang="0">
                  <a:pos x="T6" y="T7"/>
                </a:cxn>
                <a:cxn ang="0">
                  <a:pos x="T8" y="T9"/>
                </a:cxn>
                <a:cxn ang="0">
                  <a:pos x="T10" y="T11"/>
                </a:cxn>
                <a:cxn ang="0">
                  <a:pos x="T12" y="T13"/>
                </a:cxn>
              </a:cxnLst>
              <a:rect l="0" t="0" r="r" b="b"/>
              <a:pathLst>
                <a:path w="1302" h="1952">
                  <a:moveTo>
                    <a:pt x="117" y="0"/>
                  </a:moveTo>
                  <a:lnTo>
                    <a:pt x="1302" y="0"/>
                  </a:lnTo>
                  <a:lnTo>
                    <a:pt x="1302" y="1952"/>
                  </a:lnTo>
                  <a:lnTo>
                    <a:pt x="0" y="1952"/>
                  </a:lnTo>
                  <a:lnTo>
                    <a:pt x="0" y="0"/>
                  </a:lnTo>
                  <a:lnTo>
                    <a:pt x="117" y="0"/>
                  </a:lnTo>
                  <a:lnTo>
                    <a:pt x="117" y="0"/>
                  </a:lnTo>
                  <a:close/>
                </a:path>
              </a:pathLst>
            </a:custGeom>
            <a:noFill/>
            <a:ln w="1588"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5" name="平行四边形 144">
            <a:extLst>
              <a:ext uri="{FF2B5EF4-FFF2-40B4-BE49-F238E27FC236}">
                <a16:creationId xmlns:a16="http://schemas.microsoft.com/office/drawing/2014/main" id="{13756E48-D1F3-4EA9-A302-4741A0F420F7}"/>
              </a:ext>
            </a:extLst>
          </p:cNvPr>
          <p:cNvSpPr/>
          <p:nvPr/>
        </p:nvSpPr>
        <p:spPr>
          <a:xfrm>
            <a:off x="7729157" y="1788787"/>
            <a:ext cx="1768805" cy="174139"/>
          </a:xfrm>
          <a:prstGeom prst="parallelogram">
            <a:avLst>
              <a:gd name="adj" fmla="val 44691"/>
            </a:avLst>
          </a:prstGeom>
          <a:gradFill flip="none" rotWithShape="1">
            <a:gsLst>
              <a:gs pos="1300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146" name="Straight Connector 4">
            <a:extLst>
              <a:ext uri="{FF2B5EF4-FFF2-40B4-BE49-F238E27FC236}">
                <a16:creationId xmlns:a16="http://schemas.microsoft.com/office/drawing/2014/main" id="{FB70CDEF-D2F2-4D6D-8027-7A1AB4FF2C57}"/>
              </a:ext>
            </a:extLst>
          </p:cNvPr>
          <p:cNvCxnSpPr>
            <a:cxnSpLocks/>
          </p:cNvCxnSpPr>
          <p:nvPr/>
        </p:nvCxnSpPr>
        <p:spPr>
          <a:xfrm flipH="1">
            <a:off x="6760464" y="1792337"/>
            <a:ext cx="879688" cy="0"/>
          </a:xfrm>
          <a:prstGeom prst="line">
            <a:avLst/>
          </a:prstGeom>
          <a:ln w="25400">
            <a:solidFill>
              <a:schemeClr val="accent2"/>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90582F6C-9AB3-459F-B1D7-B77B6A20446B}"/>
              </a:ext>
            </a:extLst>
          </p:cNvPr>
          <p:cNvSpPr txBox="1"/>
          <p:nvPr/>
        </p:nvSpPr>
        <p:spPr>
          <a:xfrm>
            <a:off x="7729157" y="1478678"/>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148" name="文本框 147">
            <a:extLst>
              <a:ext uri="{FF2B5EF4-FFF2-40B4-BE49-F238E27FC236}">
                <a16:creationId xmlns:a16="http://schemas.microsoft.com/office/drawing/2014/main" id="{586BF377-D6F0-41E7-AAA9-581D938C0C77}"/>
              </a:ext>
            </a:extLst>
          </p:cNvPr>
          <p:cNvSpPr txBox="1"/>
          <p:nvPr/>
        </p:nvSpPr>
        <p:spPr>
          <a:xfrm>
            <a:off x="7729157" y="2001898"/>
            <a:ext cx="4217078" cy="1650837"/>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endParaRPr lang="en-US" altLang="zh-CN" sz="2000" dirty="0">
              <a:latin typeface="+mn-ea"/>
            </a:endParaRPr>
          </a:p>
        </p:txBody>
      </p:sp>
      <p:sp>
        <p:nvSpPr>
          <p:cNvPr id="152" name="平行四边形 151">
            <a:extLst>
              <a:ext uri="{FF2B5EF4-FFF2-40B4-BE49-F238E27FC236}">
                <a16:creationId xmlns:a16="http://schemas.microsoft.com/office/drawing/2014/main" id="{F1FA4945-3D90-427E-99C1-7F5DB1B29E86}"/>
              </a:ext>
            </a:extLst>
          </p:cNvPr>
          <p:cNvSpPr/>
          <p:nvPr/>
        </p:nvSpPr>
        <p:spPr>
          <a:xfrm>
            <a:off x="7112381" y="4239513"/>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153" name="Straight Connector 4">
            <a:extLst>
              <a:ext uri="{FF2B5EF4-FFF2-40B4-BE49-F238E27FC236}">
                <a16:creationId xmlns:a16="http://schemas.microsoft.com/office/drawing/2014/main" id="{2C6B5E4E-E1EE-4EE7-B5C8-5C667E907348}"/>
              </a:ext>
            </a:extLst>
          </p:cNvPr>
          <p:cNvCxnSpPr>
            <a:cxnSpLocks/>
          </p:cNvCxnSpPr>
          <p:nvPr/>
        </p:nvCxnSpPr>
        <p:spPr>
          <a:xfrm flipH="1">
            <a:off x="4551192" y="4243063"/>
            <a:ext cx="2472184"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154" name="文本框 153">
            <a:extLst>
              <a:ext uri="{FF2B5EF4-FFF2-40B4-BE49-F238E27FC236}">
                <a16:creationId xmlns:a16="http://schemas.microsoft.com/office/drawing/2014/main" id="{5E5AE022-5903-4DAF-A47B-D6BC040F62E1}"/>
              </a:ext>
            </a:extLst>
          </p:cNvPr>
          <p:cNvSpPr txBox="1"/>
          <p:nvPr/>
        </p:nvSpPr>
        <p:spPr>
          <a:xfrm>
            <a:off x="7112381" y="3929404"/>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155" name="文本框 154">
            <a:extLst>
              <a:ext uri="{FF2B5EF4-FFF2-40B4-BE49-F238E27FC236}">
                <a16:creationId xmlns:a16="http://schemas.microsoft.com/office/drawing/2014/main" id="{6FFB3947-E9F2-4CF5-8BA5-E5991750C41C}"/>
              </a:ext>
            </a:extLst>
          </p:cNvPr>
          <p:cNvSpPr txBox="1"/>
          <p:nvPr/>
        </p:nvSpPr>
        <p:spPr>
          <a:xfrm>
            <a:off x="7112381" y="4452624"/>
            <a:ext cx="4217078" cy="1650837"/>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endParaRPr lang="en-US" altLang="zh-CN" sz="2000" dirty="0">
              <a:latin typeface="+mn-ea"/>
            </a:endParaRPr>
          </a:p>
        </p:txBody>
      </p:sp>
      <p:sp>
        <p:nvSpPr>
          <p:cNvPr id="128" name="文本占位符 127">
            <a:extLst>
              <a:ext uri="{FF2B5EF4-FFF2-40B4-BE49-F238E27FC236}">
                <a16:creationId xmlns:a16="http://schemas.microsoft.com/office/drawing/2014/main" id="{BBD505CF-51B1-4587-A8D1-D13A17694455}"/>
              </a:ext>
            </a:extLst>
          </p:cNvPr>
          <p:cNvSpPr>
            <a:spLocks noGrp="1"/>
          </p:cNvSpPr>
          <p:nvPr>
            <p:ph type="body" idx="13"/>
          </p:nvPr>
        </p:nvSpPr>
        <p:spPr>
          <a:xfrm>
            <a:off x="1097899" y="253874"/>
            <a:ext cx="1934002" cy="605909"/>
          </a:xfrm>
        </p:spPr>
        <p:txBody>
          <a:bodyPr/>
          <a:lstStyle/>
          <a:p>
            <a:r>
              <a:rPr lang="zh-CN" altLang="en-US" dirty="0"/>
              <a:t>中国地图</a:t>
            </a:r>
          </a:p>
        </p:txBody>
      </p:sp>
    </p:spTree>
    <p:extLst>
      <p:ext uri="{BB962C8B-B14F-4D97-AF65-F5344CB8AC3E}">
        <p14:creationId xmlns:p14="http://schemas.microsoft.com/office/powerpoint/2010/main" val="3725799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 name="组合 300">
            <a:extLst>
              <a:ext uri="{FF2B5EF4-FFF2-40B4-BE49-F238E27FC236}">
                <a16:creationId xmlns:a16="http://schemas.microsoft.com/office/drawing/2014/main" id="{5C5C77D7-BEF7-481C-9B11-9BDC5390F333}"/>
              </a:ext>
            </a:extLst>
          </p:cNvPr>
          <p:cNvGrpSpPr/>
          <p:nvPr/>
        </p:nvGrpSpPr>
        <p:grpSpPr>
          <a:xfrm>
            <a:off x="1354879" y="1333092"/>
            <a:ext cx="8569281" cy="4550591"/>
            <a:chOff x="320076" y="1201901"/>
            <a:chExt cx="9273932" cy="4569680"/>
          </a:xfrm>
          <a:solidFill>
            <a:schemeClr val="accent3"/>
          </a:solidFill>
        </p:grpSpPr>
        <p:sp>
          <p:nvSpPr>
            <p:cNvPr id="302" name="Freeform 4">
              <a:extLst>
                <a:ext uri="{FF2B5EF4-FFF2-40B4-BE49-F238E27FC236}">
                  <a16:creationId xmlns:a16="http://schemas.microsoft.com/office/drawing/2014/main" id="{31715E06-56EB-4B50-9C4C-91BD7CA9EA95}"/>
                </a:ext>
              </a:extLst>
            </p:cNvPr>
            <p:cNvSpPr>
              <a:spLocks/>
            </p:cNvSpPr>
            <p:nvPr/>
          </p:nvSpPr>
          <p:spPr bwMode="auto">
            <a:xfrm>
              <a:off x="4975047" y="4598361"/>
              <a:ext cx="329790" cy="326000"/>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3" name="Freeform 5">
              <a:extLst>
                <a:ext uri="{FF2B5EF4-FFF2-40B4-BE49-F238E27FC236}">
                  <a16:creationId xmlns:a16="http://schemas.microsoft.com/office/drawing/2014/main" id="{1BF32A45-4C82-4129-9F76-4B9267144A10}"/>
                </a:ext>
              </a:extLst>
            </p:cNvPr>
            <p:cNvSpPr>
              <a:spLocks/>
            </p:cNvSpPr>
            <p:nvPr/>
          </p:nvSpPr>
          <p:spPr bwMode="auto">
            <a:xfrm>
              <a:off x="5304838" y="4560454"/>
              <a:ext cx="204697" cy="178163"/>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4" name="Freeform 6">
              <a:extLst>
                <a:ext uri="{FF2B5EF4-FFF2-40B4-BE49-F238E27FC236}">
                  <a16:creationId xmlns:a16="http://schemas.microsoft.com/office/drawing/2014/main" id="{6607BE80-1FAA-4C82-8AEE-28AE64ABFE53}"/>
                </a:ext>
              </a:extLst>
            </p:cNvPr>
            <p:cNvSpPr>
              <a:spLocks/>
            </p:cNvSpPr>
            <p:nvPr/>
          </p:nvSpPr>
          <p:spPr bwMode="auto">
            <a:xfrm>
              <a:off x="5174059" y="4619209"/>
              <a:ext cx="231232" cy="248291"/>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5" name="Freeform 7">
              <a:extLst>
                <a:ext uri="{FF2B5EF4-FFF2-40B4-BE49-F238E27FC236}">
                  <a16:creationId xmlns:a16="http://schemas.microsoft.com/office/drawing/2014/main" id="{BF8D2FA8-828A-4F45-BAFC-31508B15A6FC}"/>
                </a:ext>
              </a:extLst>
            </p:cNvPr>
            <p:cNvSpPr>
              <a:spLocks/>
            </p:cNvSpPr>
            <p:nvPr/>
          </p:nvSpPr>
          <p:spPr bwMode="auto">
            <a:xfrm>
              <a:off x="5445093" y="4833384"/>
              <a:ext cx="36012" cy="43594"/>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6" name="Freeform 8">
              <a:extLst>
                <a:ext uri="{FF2B5EF4-FFF2-40B4-BE49-F238E27FC236}">
                  <a16:creationId xmlns:a16="http://schemas.microsoft.com/office/drawing/2014/main" id="{09CC142D-20F7-41CA-891C-316E05EBB9DC}"/>
                </a:ext>
              </a:extLst>
            </p:cNvPr>
            <p:cNvSpPr>
              <a:spLocks/>
            </p:cNvSpPr>
            <p:nvPr/>
          </p:nvSpPr>
          <p:spPr bwMode="auto">
            <a:xfrm>
              <a:off x="5352222" y="4905407"/>
              <a:ext cx="56860" cy="64442"/>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7" name="Freeform 9">
              <a:extLst>
                <a:ext uri="{FF2B5EF4-FFF2-40B4-BE49-F238E27FC236}">
                  <a16:creationId xmlns:a16="http://schemas.microsoft.com/office/drawing/2014/main" id="{025B3514-BAA9-47BE-A651-BA941F3E0A0D}"/>
                </a:ext>
              </a:extLst>
            </p:cNvPr>
            <p:cNvSpPr>
              <a:spLocks noEditPoints="1"/>
            </p:cNvSpPr>
            <p:nvPr/>
          </p:nvSpPr>
          <p:spPr bwMode="auto">
            <a:xfrm>
              <a:off x="5086874" y="4729139"/>
              <a:ext cx="413186" cy="363906"/>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8" name="Freeform 10">
              <a:extLst>
                <a:ext uri="{FF2B5EF4-FFF2-40B4-BE49-F238E27FC236}">
                  <a16:creationId xmlns:a16="http://schemas.microsoft.com/office/drawing/2014/main" id="{B853C54A-B9C5-48E8-B899-B0EE4686742E}"/>
                </a:ext>
              </a:extLst>
            </p:cNvPr>
            <p:cNvSpPr>
              <a:spLocks/>
            </p:cNvSpPr>
            <p:nvPr/>
          </p:nvSpPr>
          <p:spPr bwMode="auto">
            <a:xfrm>
              <a:off x="4975047" y="4302687"/>
              <a:ext cx="301361" cy="320314"/>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 name="Freeform 11">
              <a:extLst>
                <a:ext uri="{FF2B5EF4-FFF2-40B4-BE49-F238E27FC236}">
                  <a16:creationId xmlns:a16="http://schemas.microsoft.com/office/drawing/2014/main" id="{D43D8707-9B5C-40B8-8915-C5BA4A3870B1}"/>
                </a:ext>
              </a:extLst>
            </p:cNvPr>
            <p:cNvSpPr>
              <a:spLocks/>
            </p:cNvSpPr>
            <p:nvPr/>
          </p:nvSpPr>
          <p:spPr bwMode="auto">
            <a:xfrm>
              <a:off x="5225233" y="4363338"/>
              <a:ext cx="295674" cy="261558"/>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0" name="Freeform 12">
              <a:extLst>
                <a:ext uri="{FF2B5EF4-FFF2-40B4-BE49-F238E27FC236}">
                  <a16:creationId xmlns:a16="http://schemas.microsoft.com/office/drawing/2014/main" id="{3CD2CC7B-C2B4-4274-8741-D74D02D160CA}"/>
                </a:ext>
              </a:extLst>
            </p:cNvPr>
            <p:cNvSpPr>
              <a:spLocks/>
            </p:cNvSpPr>
            <p:nvPr/>
          </p:nvSpPr>
          <p:spPr bwMode="auto">
            <a:xfrm>
              <a:off x="5399605" y="4177594"/>
              <a:ext cx="51175" cy="45488"/>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1" name="Freeform 13">
              <a:extLst>
                <a:ext uri="{FF2B5EF4-FFF2-40B4-BE49-F238E27FC236}">
                  <a16:creationId xmlns:a16="http://schemas.microsoft.com/office/drawing/2014/main" id="{323DDBE8-F164-4A7D-8940-7C72CBCC0016}"/>
                </a:ext>
              </a:extLst>
            </p:cNvPr>
            <p:cNvSpPr>
              <a:spLocks/>
            </p:cNvSpPr>
            <p:nvPr/>
          </p:nvSpPr>
          <p:spPr bwMode="auto">
            <a:xfrm>
              <a:off x="5710442" y="3834536"/>
              <a:ext cx="267244" cy="356325"/>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2" name="Freeform 14">
              <a:extLst>
                <a:ext uri="{FF2B5EF4-FFF2-40B4-BE49-F238E27FC236}">
                  <a16:creationId xmlns:a16="http://schemas.microsoft.com/office/drawing/2014/main" id="{7DA1DC95-9E68-43C4-A502-DD11230003CC}"/>
                </a:ext>
              </a:extLst>
            </p:cNvPr>
            <p:cNvSpPr>
              <a:spLocks/>
            </p:cNvSpPr>
            <p:nvPr/>
          </p:nvSpPr>
          <p:spPr bwMode="auto">
            <a:xfrm>
              <a:off x="4336316" y="3178746"/>
              <a:ext cx="310837" cy="246395"/>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3" name="Freeform 15">
              <a:extLst>
                <a:ext uri="{FF2B5EF4-FFF2-40B4-BE49-F238E27FC236}">
                  <a16:creationId xmlns:a16="http://schemas.microsoft.com/office/drawing/2014/main" id="{158A7CBF-7790-48AA-A952-DCE83AB0302D}"/>
                </a:ext>
              </a:extLst>
            </p:cNvPr>
            <p:cNvSpPr>
              <a:spLocks/>
            </p:cNvSpPr>
            <p:nvPr/>
          </p:nvSpPr>
          <p:spPr bwMode="auto">
            <a:xfrm>
              <a:off x="4863223" y="3135154"/>
              <a:ext cx="111826" cy="208488"/>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4" name="Freeform 16">
              <a:extLst>
                <a:ext uri="{FF2B5EF4-FFF2-40B4-BE49-F238E27FC236}">
                  <a16:creationId xmlns:a16="http://schemas.microsoft.com/office/drawing/2014/main" id="{BAF49B43-F9F3-41E3-AAB8-FA4D3A13B2BF}"/>
                </a:ext>
              </a:extLst>
            </p:cNvPr>
            <p:cNvSpPr>
              <a:spLocks/>
            </p:cNvSpPr>
            <p:nvPr/>
          </p:nvSpPr>
          <p:spPr bwMode="auto">
            <a:xfrm>
              <a:off x="4448141" y="3142735"/>
              <a:ext cx="536384" cy="513639"/>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5" name="Freeform 17">
              <a:extLst>
                <a:ext uri="{FF2B5EF4-FFF2-40B4-BE49-F238E27FC236}">
                  <a16:creationId xmlns:a16="http://schemas.microsoft.com/office/drawing/2014/main" id="{C3756677-9385-4333-A12D-1E1C187BEFD9}"/>
                </a:ext>
              </a:extLst>
            </p:cNvPr>
            <p:cNvSpPr>
              <a:spLocks/>
            </p:cNvSpPr>
            <p:nvPr/>
          </p:nvSpPr>
          <p:spPr bwMode="auto">
            <a:xfrm>
              <a:off x="4918187" y="3260247"/>
              <a:ext cx="392337" cy="377174"/>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6" name="Freeform 18">
              <a:extLst>
                <a:ext uri="{FF2B5EF4-FFF2-40B4-BE49-F238E27FC236}">
                  <a16:creationId xmlns:a16="http://schemas.microsoft.com/office/drawing/2014/main" id="{F235AA33-EC87-4005-A800-BF8FE28EB6FB}"/>
                </a:ext>
              </a:extLst>
            </p:cNvPr>
            <p:cNvSpPr>
              <a:spLocks/>
            </p:cNvSpPr>
            <p:nvPr/>
          </p:nvSpPr>
          <p:spPr bwMode="auto">
            <a:xfrm>
              <a:off x="4245340" y="3785257"/>
              <a:ext cx="73919" cy="26535"/>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Freeform 19">
              <a:extLst>
                <a:ext uri="{FF2B5EF4-FFF2-40B4-BE49-F238E27FC236}">
                  <a16:creationId xmlns:a16="http://schemas.microsoft.com/office/drawing/2014/main" id="{61F792D5-10CD-47B7-B263-EB59D10BF36A}"/>
                </a:ext>
              </a:extLst>
            </p:cNvPr>
            <p:cNvSpPr>
              <a:spLocks/>
            </p:cNvSpPr>
            <p:nvPr/>
          </p:nvSpPr>
          <p:spPr bwMode="auto">
            <a:xfrm>
              <a:off x="4230177" y="3715130"/>
              <a:ext cx="149733" cy="121302"/>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8" name="Freeform 20">
              <a:extLst>
                <a:ext uri="{FF2B5EF4-FFF2-40B4-BE49-F238E27FC236}">
                  <a16:creationId xmlns:a16="http://schemas.microsoft.com/office/drawing/2014/main" id="{3C4A0B1E-BCD9-4536-BC26-B58C78FFD063}"/>
                </a:ext>
              </a:extLst>
            </p:cNvPr>
            <p:cNvSpPr>
              <a:spLocks/>
            </p:cNvSpPr>
            <p:nvPr/>
          </p:nvSpPr>
          <p:spPr bwMode="auto">
            <a:xfrm>
              <a:off x="4249130" y="3823164"/>
              <a:ext cx="72023" cy="39803"/>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9" name="Freeform 21">
              <a:extLst>
                <a:ext uri="{FF2B5EF4-FFF2-40B4-BE49-F238E27FC236}">
                  <a16:creationId xmlns:a16="http://schemas.microsoft.com/office/drawing/2014/main" id="{3DDEEC2C-253E-430E-AD85-CC7941B5D557}"/>
                </a:ext>
              </a:extLst>
            </p:cNvPr>
            <p:cNvSpPr>
              <a:spLocks/>
            </p:cNvSpPr>
            <p:nvPr/>
          </p:nvSpPr>
          <p:spPr bwMode="auto">
            <a:xfrm>
              <a:off x="5047071" y="3861071"/>
              <a:ext cx="314628" cy="221756"/>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22">
              <a:extLst>
                <a:ext uri="{FF2B5EF4-FFF2-40B4-BE49-F238E27FC236}">
                  <a16:creationId xmlns:a16="http://schemas.microsoft.com/office/drawing/2014/main" id="{3AE4F755-E39F-4296-A7A8-3D91A3366AA8}"/>
                </a:ext>
              </a:extLst>
            </p:cNvPr>
            <p:cNvSpPr>
              <a:spLocks/>
            </p:cNvSpPr>
            <p:nvPr/>
          </p:nvSpPr>
          <p:spPr bwMode="auto">
            <a:xfrm>
              <a:off x="4745711" y="3787153"/>
              <a:ext cx="305151" cy="253976"/>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Freeform 23">
              <a:extLst>
                <a:ext uri="{FF2B5EF4-FFF2-40B4-BE49-F238E27FC236}">
                  <a16:creationId xmlns:a16="http://schemas.microsoft.com/office/drawing/2014/main" id="{98A77674-3109-4313-83BD-C82F2EC029C4}"/>
                </a:ext>
              </a:extLst>
            </p:cNvPr>
            <p:cNvSpPr>
              <a:spLocks/>
            </p:cNvSpPr>
            <p:nvPr/>
          </p:nvSpPr>
          <p:spPr bwMode="auto">
            <a:xfrm>
              <a:off x="4694536" y="3826955"/>
              <a:ext cx="77710" cy="159209"/>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24">
              <a:extLst>
                <a:ext uri="{FF2B5EF4-FFF2-40B4-BE49-F238E27FC236}">
                  <a16:creationId xmlns:a16="http://schemas.microsoft.com/office/drawing/2014/main" id="{21B35500-FA49-4825-827E-B471E2D30321}"/>
                </a:ext>
              </a:extLst>
            </p:cNvPr>
            <p:cNvSpPr>
              <a:spLocks/>
            </p:cNvSpPr>
            <p:nvPr/>
          </p:nvSpPr>
          <p:spPr bwMode="auto">
            <a:xfrm>
              <a:off x="4671792" y="3861071"/>
              <a:ext cx="49279" cy="134570"/>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3" name="Freeform 25">
              <a:extLst>
                <a:ext uri="{FF2B5EF4-FFF2-40B4-BE49-F238E27FC236}">
                  <a16:creationId xmlns:a16="http://schemas.microsoft.com/office/drawing/2014/main" id="{3F9143AD-D106-4AF5-BE67-F336A3B11AC6}"/>
                </a:ext>
              </a:extLst>
            </p:cNvPr>
            <p:cNvSpPr>
              <a:spLocks/>
            </p:cNvSpPr>
            <p:nvPr/>
          </p:nvSpPr>
          <p:spPr bwMode="auto">
            <a:xfrm>
              <a:off x="4895443" y="3808001"/>
              <a:ext cx="191431" cy="297570"/>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Freeform 26">
              <a:extLst>
                <a:ext uri="{FF2B5EF4-FFF2-40B4-BE49-F238E27FC236}">
                  <a16:creationId xmlns:a16="http://schemas.microsoft.com/office/drawing/2014/main" id="{42B1C963-6558-4677-92C0-0B1F7E7C2F54}"/>
                </a:ext>
              </a:extLst>
            </p:cNvPr>
            <p:cNvSpPr>
              <a:spLocks/>
            </p:cNvSpPr>
            <p:nvPr/>
          </p:nvSpPr>
          <p:spPr bwMode="auto">
            <a:xfrm>
              <a:off x="4453828" y="3872443"/>
              <a:ext cx="157314" cy="161105"/>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5" name="Freeform 27">
              <a:extLst>
                <a:ext uri="{FF2B5EF4-FFF2-40B4-BE49-F238E27FC236}">
                  <a16:creationId xmlns:a16="http://schemas.microsoft.com/office/drawing/2014/main" id="{DE342001-1CFE-4179-AA1F-6C52CCE4E3B1}"/>
                </a:ext>
              </a:extLst>
            </p:cNvPr>
            <p:cNvSpPr>
              <a:spLocks/>
            </p:cNvSpPr>
            <p:nvPr/>
          </p:nvSpPr>
          <p:spPr bwMode="auto">
            <a:xfrm>
              <a:off x="4592187" y="3862967"/>
              <a:ext cx="109930" cy="166790"/>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28">
              <a:extLst>
                <a:ext uri="{FF2B5EF4-FFF2-40B4-BE49-F238E27FC236}">
                  <a16:creationId xmlns:a16="http://schemas.microsoft.com/office/drawing/2014/main" id="{1DC7E915-A8D0-41D0-BEF8-FC1EE3628FE8}"/>
                </a:ext>
              </a:extLst>
            </p:cNvPr>
            <p:cNvSpPr>
              <a:spLocks/>
            </p:cNvSpPr>
            <p:nvPr/>
          </p:nvSpPr>
          <p:spPr bwMode="auto">
            <a:xfrm>
              <a:off x="4283247" y="3823164"/>
              <a:ext cx="197116" cy="145942"/>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29">
              <a:extLst>
                <a:ext uri="{FF2B5EF4-FFF2-40B4-BE49-F238E27FC236}">
                  <a16:creationId xmlns:a16="http://schemas.microsoft.com/office/drawing/2014/main" id="{AC15DF3B-5FEA-4B41-B9E3-024EE414D9FD}"/>
                </a:ext>
              </a:extLst>
            </p:cNvPr>
            <p:cNvSpPr>
              <a:spLocks/>
            </p:cNvSpPr>
            <p:nvPr/>
          </p:nvSpPr>
          <p:spPr bwMode="auto">
            <a:xfrm>
              <a:off x="4378014" y="3931199"/>
              <a:ext cx="106139" cy="102349"/>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8" name="Freeform 30">
              <a:extLst>
                <a:ext uri="{FF2B5EF4-FFF2-40B4-BE49-F238E27FC236}">
                  <a16:creationId xmlns:a16="http://schemas.microsoft.com/office/drawing/2014/main" id="{38D0F623-8E69-45CF-830F-3E2D02EB09C9}"/>
                </a:ext>
              </a:extLst>
            </p:cNvPr>
            <p:cNvSpPr>
              <a:spLocks/>
            </p:cNvSpPr>
            <p:nvPr/>
          </p:nvSpPr>
          <p:spPr bwMode="auto">
            <a:xfrm>
              <a:off x="4332526" y="3893292"/>
              <a:ext cx="75814" cy="81500"/>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31">
              <a:extLst>
                <a:ext uri="{FF2B5EF4-FFF2-40B4-BE49-F238E27FC236}">
                  <a16:creationId xmlns:a16="http://schemas.microsoft.com/office/drawing/2014/main" id="{BE9C1238-33B8-4C47-AE2F-58178CEE6FE0}"/>
                </a:ext>
              </a:extLst>
            </p:cNvPr>
            <p:cNvSpPr>
              <a:spLocks/>
            </p:cNvSpPr>
            <p:nvPr/>
          </p:nvSpPr>
          <p:spPr bwMode="auto">
            <a:xfrm>
              <a:off x="4235862" y="3415665"/>
              <a:ext cx="214175" cy="176268"/>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32">
              <a:extLst>
                <a:ext uri="{FF2B5EF4-FFF2-40B4-BE49-F238E27FC236}">
                  <a16:creationId xmlns:a16="http://schemas.microsoft.com/office/drawing/2014/main" id="{9F66FEEE-054A-437E-85D3-726D8DFB92ED}"/>
                </a:ext>
              </a:extLst>
            </p:cNvPr>
            <p:cNvSpPr>
              <a:spLocks/>
            </p:cNvSpPr>
            <p:nvPr/>
          </p:nvSpPr>
          <p:spPr bwMode="auto">
            <a:xfrm>
              <a:off x="4233968" y="3425141"/>
              <a:ext cx="312733" cy="343058"/>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1" name="Freeform 33">
              <a:extLst>
                <a:ext uri="{FF2B5EF4-FFF2-40B4-BE49-F238E27FC236}">
                  <a16:creationId xmlns:a16="http://schemas.microsoft.com/office/drawing/2014/main" id="{5A3358BA-F9A2-4F93-B012-17820C05618A}"/>
                </a:ext>
              </a:extLst>
            </p:cNvPr>
            <p:cNvSpPr>
              <a:spLocks/>
            </p:cNvSpPr>
            <p:nvPr/>
          </p:nvSpPr>
          <p:spPr bwMode="auto">
            <a:xfrm>
              <a:off x="4355270" y="3489583"/>
              <a:ext cx="430244" cy="403709"/>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Freeform 34">
              <a:extLst>
                <a:ext uri="{FF2B5EF4-FFF2-40B4-BE49-F238E27FC236}">
                  <a16:creationId xmlns:a16="http://schemas.microsoft.com/office/drawing/2014/main" id="{BF340913-605F-4E1F-8A74-D5494FE7D6A2}"/>
                </a:ext>
              </a:extLst>
            </p:cNvPr>
            <p:cNvSpPr>
              <a:spLocks/>
            </p:cNvSpPr>
            <p:nvPr/>
          </p:nvSpPr>
          <p:spPr bwMode="auto">
            <a:xfrm>
              <a:off x="4533432" y="3756828"/>
              <a:ext cx="210384" cy="149733"/>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3" name="Freeform 35">
              <a:extLst>
                <a:ext uri="{FF2B5EF4-FFF2-40B4-BE49-F238E27FC236}">
                  <a16:creationId xmlns:a16="http://schemas.microsoft.com/office/drawing/2014/main" id="{A63D362F-579A-46C8-8F29-F15EA6484F63}"/>
                </a:ext>
              </a:extLst>
            </p:cNvPr>
            <p:cNvSpPr>
              <a:spLocks/>
            </p:cNvSpPr>
            <p:nvPr/>
          </p:nvSpPr>
          <p:spPr bwMode="auto">
            <a:xfrm>
              <a:off x="4679373" y="3533177"/>
              <a:ext cx="401814" cy="312733"/>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Freeform 36">
              <a:extLst>
                <a:ext uri="{FF2B5EF4-FFF2-40B4-BE49-F238E27FC236}">
                  <a16:creationId xmlns:a16="http://schemas.microsoft.com/office/drawing/2014/main" id="{0B0D0928-ED04-4F28-BFA9-316FCB275611}"/>
                </a:ext>
              </a:extLst>
            </p:cNvPr>
            <p:cNvSpPr>
              <a:spLocks/>
            </p:cNvSpPr>
            <p:nvPr/>
          </p:nvSpPr>
          <p:spPr bwMode="auto">
            <a:xfrm>
              <a:off x="5024327" y="3533177"/>
              <a:ext cx="257767" cy="426453"/>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5" name="Freeform 37">
              <a:extLst>
                <a:ext uri="{FF2B5EF4-FFF2-40B4-BE49-F238E27FC236}">
                  <a16:creationId xmlns:a16="http://schemas.microsoft.com/office/drawing/2014/main" id="{E7C6B25A-A55A-438D-85FB-158858E7B19B}"/>
                </a:ext>
              </a:extLst>
            </p:cNvPr>
            <p:cNvSpPr>
              <a:spLocks/>
            </p:cNvSpPr>
            <p:nvPr/>
          </p:nvSpPr>
          <p:spPr bwMode="auto">
            <a:xfrm>
              <a:off x="5295362" y="3296258"/>
              <a:ext cx="282407" cy="280511"/>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Freeform 38">
              <a:extLst>
                <a:ext uri="{FF2B5EF4-FFF2-40B4-BE49-F238E27FC236}">
                  <a16:creationId xmlns:a16="http://schemas.microsoft.com/office/drawing/2014/main" id="{7AB1378E-C49B-4C97-A071-5360F8920B21}"/>
                </a:ext>
              </a:extLst>
            </p:cNvPr>
            <p:cNvSpPr>
              <a:spLocks/>
            </p:cNvSpPr>
            <p:nvPr/>
          </p:nvSpPr>
          <p:spPr bwMode="auto">
            <a:xfrm>
              <a:off x="4901130" y="4092303"/>
              <a:ext cx="145942" cy="161105"/>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7" name="Freeform 39">
              <a:extLst>
                <a:ext uri="{FF2B5EF4-FFF2-40B4-BE49-F238E27FC236}">
                  <a16:creationId xmlns:a16="http://schemas.microsoft.com/office/drawing/2014/main" id="{545D6797-AB0F-49D0-8A9E-D1118353CC5A}"/>
                </a:ext>
              </a:extLst>
            </p:cNvPr>
            <p:cNvSpPr>
              <a:spLocks/>
            </p:cNvSpPr>
            <p:nvPr/>
          </p:nvSpPr>
          <p:spPr bwMode="auto">
            <a:xfrm>
              <a:off x="4916292" y="4094199"/>
              <a:ext cx="56860" cy="34116"/>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Freeform 40">
              <a:extLst>
                <a:ext uri="{FF2B5EF4-FFF2-40B4-BE49-F238E27FC236}">
                  <a16:creationId xmlns:a16="http://schemas.microsoft.com/office/drawing/2014/main" id="{6555A04A-4582-49D7-9197-D0D9A2F3FAE9}"/>
                </a:ext>
              </a:extLst>
            </p:cNvPr>
            <p:cNvSpPr>
              <a:spLocks/>
            </p:cNvSpPr>
            <p:nvPr/>
          </p:nvSpPr>
          <p:spPr bwMode="auto">
            <a:xfrm>
              <a:off x="4961781" y="4054396"/>
              <a:ext cx="183849" cy="225547"/>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9" name="Freeform 41">
              <a:extLst>
                <a:ext uri="{FF2B5EF4-FFF2-40B4-BE49-F238E27FC236}">
                  <a16:creationId xmlns:a16="http://schemas.microsoft.com/office/drawing/2014/main" id="{82742C2D-E99F-4E20-9AB1-38E16663F5D2}"/>
                </a:ext>
              </a:extLst>
            </p:cNvPr>
            <p:cNvSpPr>
              <a:spLocks/>
            </p:cNvSpPr>
            <p:nvPr/>
          </p:nvSpPr>
          <p:spPr bwMode="auto">
            <a:xfrm>
              <a:off x="5221443" y="3535071"/>
              <a:ext cx="428348" cy="526906"/>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0" name="Freeform 42">
              <a:extLst>
                <a:ext uri="{FF2B5EF4-FFF2-40B4-BE49-F238E27FC236}">
                  <a16:creationId xmlns:a16="http://schemas.microsoft.com/office/drawing/2014/main" id="{887B59AC-46C5-44E5-89AA-01701C056182}"/>
                </a:ext>
              </a:extLst>
            </p:cNvPr>
            <p:cNvSpPr>
              <a:spLocks/>
            </p:cNvSpPr>
            <p:nvPr/>
          </p:nvSpPr>
          <p:spPr bwMode="auto">
            <a:xfrm>
              <a:off x="5729395" y="3819373"/>
              <a:ext cx="49279" cy="49279"/>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1" name="Freeform 43">
              <a:extLst>
                <a:ext uri="{FF2B5EF4-FFF2-40B4-BE49-F238E27FC236}">
                  <a16:creationId xmlns:a16="http://schemas.microsoft.com/office/drawing/2014/main" id="{829E6449-085F-43DE-9722-DDC0A50A4402}"/>
                </a:ext>
              </a:extLst>
            </p:cNvPr>
            <p:cNvSpPr>
              <a:spLocks/>
            </p:cNvSpPr>
            <p:nvPr/>
          </p:nvSpPr>
          <p:spPr bwMode="auto">
            <a:xfrm>
              <a:off x="5592931" y="3679118"/>
              <a:ext cx="174372" cy="147837"/>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Freeform 44">
              <a:extLst>
                <a:ext uri="{FF2B5EF4-FFF2-40B4-BE49-F238E27FC236}">
                  <a16:creationId xmlns:a16="http://schemas.microsoft.com/office/drawing/2014/main" id="{77347F94-2069-4757-AEE1-B54D494D060D}"/>
                </a:ext>
              </a:extLst>
            </p:cNvPr>
            <p:cNvSpPr>
              <a:spLocks/>
            </p:cNvSpPr>
            <p:nvPr/>
          </p:nvSpPr>
          <p:spPr bwMode="auto">
            <a:xfrm>
              <a:off x="5503850" y="3760618"/>
              <a:ext cx="386651" cy="301361"/>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3" name="Freeform 45">
              <a:extLst>
                <a:ext uri="{FF2B5EF4-FFF2-40B4-BE49-F238E27FC236}">
                  <a16:creationId xmlns:a16="http://schemas.microsoft.com/office/drawing/2014/main" id="{981BC459-B1A0-401F-9F06-FAC7874D3670}"/>
                </a:ext>
              </a:extLst>
            </p:cNvPr>
            <p:cNvSpPr>
              <a:spLocks/>
            </p:cNvSpPr>
            <p:nvPr/>
          </p:nvSpPr>
          <p:spPr bwMode="auto">
            <a:xfrm>
              <a:off x="5564501" y="3210968"/>
              <a:ext cx="39803" cy="47384"/>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4" name="Freeform 46">
              <a:extLst>
                <a:ext uri="{FF2B5EF4-FFF2-40B4-BE49-F238E27FC236}">
                  <a16:creationId xmlns:a16="http://schemas.microsoft.com/office/drawing/2014/main" id="{82053243-FA1E-44B3-A534-72FAD5AC1157}"/>
                </a:ext>
              </a:extLst>
            </p:cNvPr>
            <p:cNvSpPr>
              <a:spLocks/>
            </p:cNvSpPr>
            <p:nvPr/>
          </p:nvSpPr>
          <p:spPr bwMode="auto">
            <a:xfrm>
              <a:off x="5575873" y="3137049"/>
              <a:ext cx="178163" cy="142152"/>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5" name="Freeform 47">
              <a:extLst>
                <a:ext uri="{FF2B5EF4-FFF2-40B4-BE49-F238E27FC236}">
                  <a16:creationId xmlns:a16="http://schemas.microsoft.com/office/drawing/2014/main" id="{1EF02BA3-BDC5-465D-A40B-A866D7A3FD89}"/>
                </a:ext>
              </a:extLst>
            </p:cNvPr>
            <p:cNvSpPr>
              <a:spLocks/>
            </p:cNvSpPr>
            <p:nvPr/>
          </p:nvSpPr>
          <p:spPr bwMode="auto">
            <a:xfrm>
              <a:off x="7893881" y="3108619"/>
              <a:ext cx="96663" cy="121302"/>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48">
              <a:extLst>
                <a:ext uri="{FF2B5EF4-FFF2-40B4-BE49-F238E27FC236}">
                  <a16:creationId xmlns:a16="http://schemas.microsoft.com/office/drawing/2014/main" id="{C392CC6C-5967-460E-88F1-5C1F56E1D347}"/>
                </a:ext>
              </a:extLst>
            </p:cNvPr>
            <p:cNvSpPr>
              <a:spLocks/>
            </p:cNvSpPr>
            <p:nvPr/>
          </p:nvSpPr>
          <p:spPr bwMode="auto">
            <a:xfrm>
              <a:off x="6925360" y="3449781"/>
              <a:ext cx="113721" cy="153524"/>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7" name="Freeform 49">
              <a:extLst>
                <a:ext uri="{FF2B5EF4-FFF2-40B4-BE49-F238E27FC236}">
                  <a16:creationId xmlns:a16="http://schemas.microsoft.com/office/drawing/2014/main" id="{3355A9AC-C909-4856-A1E9-43487F4C5DA2}"/>
                </a:ext>
              </a:extLst>
            </p:cNvPr>
            <p:cNvSpPr>
              <a:spLocks/>
            </p:cNvSpPr>
            <p:nvPr/>
          </p:nvSpPr>
          <p:spPr bwMode="auto">
            <a:xfrm>
              <a:off x="6430674" y="3192014"/>
              <a:ext cx="718337" cy="758138"/>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8" name="Freeform 50">
              <a:extLst>
                <a:ext uri="{FF2B5EF4-FFF2-40B4-BE49-F238E27FC236}">
                  <a16:creationId xmlns:a16="http://schemas.microsoft.com/office/drawing/2014/main" id="{F75E5F76-7199-45CC-AA60-403C88587A55}"/>
                </a:ext>
              </a:extLst>
            </p:cNvPr>
            <p:cNvSpPr>
              <a:spLocks/>
            </p:cNvSpPr>
            <p:nvPr/>
          </p:nvSpPr>
          <p:spPr bwMode="auto">
            <a:xfrm>
              <a:off x="6925360" y="2665108"/>
              <a:ext cx="809314" cy="350640"/>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9" name="Freeform 51">
              <a:extLst>
                <a:ext uri="{FF2B5EF4-FFF2-40B4-BE49-F238E27FC236}">
                  <a16:creationId xmlns:a16="http://schemas.microsoft.com/office/drawing/2014/main" id="{7FA42836-6D37-4C2B-8526-342151F8ED18}"/>
                </a:ext>
              </a:extLst>
            </p:cNvPr>
            <p:cNvSpPr>
              <a:spLocks/>
            </p:cNvSpPr>
            <p:nvPr/>
          </p:nvSpPr>
          <p:spPr bwMode="auto">
            <a:xfrm>
              <a:off x="5562605" y="3275410"/>
              <a:ext cx="13268" cy="36012"/>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52">
              <a:extLst>
                <a:ext uri="{FF2B5EF4-FFF2-40B4-BE49-F238E27FC236}">
                  <a16:creationId xmlns:a16="http://schemas.microsoft.com/office/drawing/2014/main" id="{70EB1B03-F226-4B2B-BDAF-E96D6F607824}"/>
                </a:ext>
              </a:extLst>
            </p:cNvPr>
            <p:cNvSpPr>
              <a:spLocks/>
            </p:cNvSpPr>
            <p:nvPr/>
          </p:nvSpPr>
          <p:spPr bwMode="auto">
            <a:xfrm>
              <a:off x="5539861" y="3252665"/>
              <a:ext cx="37907" cy="108035"/>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1" name="Freeform 53">
              <a:extLst>
                <a:ext uri="{FF2B5EF4-FFF2-40B4-BE49-F238E27FC236}">
                  <a16:creationId xmlns:a16="http://schemas.microsoft.com/office/drawing/2014/main" id="{66E8DDA2-B864-49EF-8B0D-263067DAA34F}"/>
                </a:ext>
              </a:extLst>
            </p:cNvPr>
            <p:cNvSpPr>
              <a:spLocks/>
            </p:cNvSpPr>
            <p:nvPr/>
          </p:nvSpPr>
          <p:spPr bwMode="auto">
            <a:xfrm>
              <a:off x="5560710" y="3252665"/>
              <a:ext cx="109930" cy="117511"/>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2" name="Freeform 54">
              <a:extLst>
                <a:ext uri="{FF2B5EF4-FFF2-40B4-BE49-F238E27FC236}">
                  <a16:creationId xmlns:a16="http://schemas.microsoft.com/office/drawing/2014/main" id="{B9ADB7BC-509A-4E3F-92A6-64BF3E4F268A}"/>
                </a:ext>
              </a:extLst>
            </p:cNvPr>
            <p:cNvSpPr>
              <a:spLocks/>
            </p:cNvSpPr>
            <p:nvPr/>
          </p:nvSpPr>
          <p:spPr bwMode="auto">
            <a:xfrm>
              <a:off x="6459105" y="2956991"/>
              <a:ext cx="280511" cy="123198"/>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3" name="Freeform 55">
              <a:extLst>
                <a:ext uri="{FF2B5EF4-FFF2-40B4-BE49-F238E27FC236}">
                  <a16:creationId xmlns:a16="http://schemas.microsoft.com/office/drawing/2014/main" id="{12D00922-D694-47F9-B559-816466CDF5D1}"/>
                </a:ext>
              </a:extLst>
            </p:cNvPr>
            <p:cNvSpPr>
              <a:spLocks/>
            </p:cNvSpPr>
            <p:nvPr/>
          </p:nvSpPr>
          <p:spPr bwMode="auto">
            <a:xfrm>
              <a:off x="5687698" y="2943723"/>
              <a:ext cx="178163" cy="79605"/>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4" name="Freeform 56">
              <a:extLst>
                <a:ext uri="{FF2B5EF4-FFF2-40B4-BE49-F238E27FC236}">
                  <a16:creationId xmlns:a16="http://schemas.microsoft.com/office/drawing/2014/main" id="{1DE5AAD1-9985-4961-B6A1-84C7D46C5232}"/>
                </a:ext>
              </a:extLst>
            </p:cNvPr>
            <p:cNvSpPr>
              <a:spLocks noEditPoints="1"/>
            </p:cNvSpPr>
            <p:nvPr/>
          </p:nvSpPr>
          <p:spPr bwMode="auto">
            <a:xfrm>
              <a:off x="5331373" y="2987317"/>
              <a:ext cx="485209" cy="191431"/>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5" name="Freeform 57">
              <a:extLst>
                <a:ext uri="{FF2B5EF4-FFF2-40B4-BE49-F238E27FC236}">
                  <a16:creationId xmlns:a16="http://schemas.microsoft.com/office/drawing/2014/main" id="{57866768-60A6-4AF3-A818-839D03B4B041}"/>
                </a:ext>
              </a:extLst>
            </p:cNvPr>
            <p:cNvSpPr>
              <a:spLocks/>
            </p:cNvSpPr>
            <p:nvPr/>
          </p:nvSpPr>
          <p:spPr bwMode="auto">
            <a:xfrm>
              <a:off x="6682755" y="3180642"/>
              <a:ext cx="60651" cy="56860"/>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6" name="Freeform 58">
              <a:extLst>
                <a:ext uri="{FF2B5EF4-FFF2-40B4-BE49-F238E27FC236}">
                  <a16:creationId xmlns:a16="http://schemas.microsoft.com/office/drawing/2014/main" id="{6F45A110-6B5F-45E3-B97B-2EEE20EC52F7}"/>
                </a:ext>
              </a:extLst>
            </p:cNvPr>
            <p:cNvSpPr>
              <a:spLocks/>
            </p:cNvSpPr>
            <p:nvPr/>
          </p:nvSpPr>
          <p:spPr bwMode="auto">
            <a:xfrm>
              <a:off x="7844602" y="2966468"/>
              <a:ext cx="176268" cy="168686"/>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7" name="Freeform 59">
              <a:extLst>
                <a:ext uri="{FF2B5EF4-FFF2-40B4-BE49-F238E27FC236}">
                  <a16:creationId xmlns:a16="http://schemas.microsoft.com/office/drawing/2014/main" id="{1998149B-98A0-41EE-855D-043455A4A811}"/>
                </a:ext>
              </a:extLst>
            </p:cNvPr>
            <p:cNvSpPr>
              <a:spLocks/>
            </p:cNvSpPr>
            <p:nvPr/>
          </p:nvSpPr>
          <p:spPr bwMode="auto">
            <a:xfrm>
              <a:off x="6735825" y="3343642"/>
              <a:ext cx="199012" cy="113721"/>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8" name="Freeform 60">
              <a:extLst>
                <a:ext uri="{FF2B5EF4-FFF2-40B4-BE49-F238E27FC236}">
                  <a16:creationId xmlns:a16="http://schemas.microsoft.com/office/drawing/2014/main" id="{98CD03A9-DDE2-4F6C-8AC1-B535C57168CD}"/>
                </a:ext>
              </a:extLst>
            </p:cNvPr>
            <p:cNvSpPr>
              <a:spLocks/>
            </p:cNvSpPr>
            <p:nvPr/>
          </p:nvSpPr>
          <p:spPr bwMode="auto">
            <a:xfrm>
              <a:off x="7023918" y="3394816"/>
              <a:ext cx="217965" cy="487105"/>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9" name="Freeform 61">
              <a:extLst>
                <a:ext uri="{FF2B5EF4-FFF2-40B4-BE49-F238E27FC236}">
                  <a16:creationId xmlns:a16="http://schemas.microsoft.com/office/drawing/2014/main" id="{38031A7F-42E0-4DB7-A4FC-92799D669867}"/>
                </a:ext>
              </a:extLst>
            </p:cNvPr>
            <p:cNvSpPr>
              <a:spLocks/>
            </p:cNvSpPr>
            <p:nvPr/>
          </p:nvSpPr>
          <p:spPr bwMode="auto">
            <a:xfrm>
              <a:off x="6948104" y="3402397"/>
              <a:ext cx="77710" cy="47384"/>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0" name="Freeform 62">
              <a:extLst>
                <a:ext uri="{FF2B5EF4-FFF2-40B4-BE49-F238E27FC236}">
                  <a16:creationId xmlns:a16="http://schemas.microsoft.com/office/drawing/2014/main" id="{D6EABD16-00A3-4920-BF50-0F94125BDB54}"/>
                </a:ext>
              </a:extLst>
            </p:cNvPr>
            <p:cNvSpPr>
              <a:spLocks/>
            </p:cNvSpPr>
            <p:nvPr/>
          </p:nvSpPr>
          <p:spPr bwMode="auto">
            <a:xfrm>
              <a:off x="7270313" y="3536967"/>
              <a:ext cx="191431" cy="396128"/>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1" name="Freeform 63">
              <a:extLst>
                <a:ext uri="{FF2B5EF4-FFF2-40B4-BE49-F238E27FC236}">
                  <a16:creationId xmlns:a16="http://schemas.microsoft.com/office/drawing/2014/main" id="{325CA6F9-3AB5-4B21-A89F-23AC1455FDBB}"/>
                </a:ext>
              </a:extLst>
            </p:cNvPr>
            <p:cNvSpPr>
              <a:spLocks/>
            </p:cNvSpPr>
            <p:nvPr/>
          </p:nvSpPr>
          <p:spPr bwMode="auto">
            <a:xfrm>
              <a:off x="7270313" y="3773885"/>
              <a:ext cx="157314" cy="111826"/>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2" name="Freeform 64">
              <a:extLst>
                <a:ext uri="{FF2B5EF4-FFF2-40B4-BE49-F238E27FC236}">
                  <a16:creationId xmlns:a16="http://schemas.microsoft.com/office/drawing/2014/main" id="{9486D77E-375F-48BE-9047-90349651E46A}"/>
                </a:ext>
              </a:extLst>
            </p:cNvPr>
            <p:cNvSpPr>
              <a:spLocks/>
            </p:cNvSpPr>
            <p:nvPr/>
          </p:nvSpPr>
          <p:spPr bwMode="auto">
            <a:xfrm>
              <a:off x="7219138" y="3561606"/>
              <a:ext cx="191431" cy="233128"/>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3" name="Freeform 65">
              <a:extLst>
                <a:ext uri="{FF2B5EF4-FFF2-40B4-BE49-F238E27FC236}">
                  <a16:creationId xmlns:a16="http://schemas.microsoft.com/office/drawing/2014/main" id="{CE720C6A-8678-4266-B443-35AFA5F2A842}"/>
                </a:ext>
              </a:extLst>
            </p:cNvPr>
            <p:cNvSpPr>
              <a:spLocks/>
            </p:cNvSpPr>
            <p:nvPr/>
          </p:nvSpPr>
          <p:spPr bwMode="auto">
            <a:xfrm>
              <a:off x="7152801" y="3614676"/>
              <a:ext cx="210384" cy="392337"/>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4" name="Freeform 66">
              <a:extLst>
                <a:ext uri="{FF2B5EF4-FFF2-40B4-BE49-F238E27FC236}">
                  <a16:creationId xmlns:a16="http://schemas.microsoft.com/office/drawing/2014/main" id="{E8FEA303-B4F5-44BA-AF42-BD986E342604}"/>
                </a:ext>
              </a:extLst>
            </p:cNvPr>
            <p:cNvSpPr>
              <a:spLocks/>
            </p:cNvSpPr>
            <p:nvPr/>
          </p:nvSpPr>
          <p:spPr bwMode="auto">
            <a:xfrm>
              <a:off x="5037595" y="2558969"/>
              <a:ext cx="248291" cy="202803"/>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5" name="Freeform 67">
              <a:extLst>
                <a:ext uri="{FF2B5EF4-FFF2-40B4-BE49-F238E27FC236}">
                  <a16:creationId xmlns:a16="http://schemas.microsoft.com/office/drawing/2014/main" id="{9EDCB871-A185-4B96-844A-6F7A94DC074D}"/>
                </a:ext>
              </a:extLst>
            </p:cNvPr>
            <p:cNvSpPr>
              <a:spLocks/>
            </p:cNvSpPr>
            <p:nvPr/>
          </p:nvSpPr>
          <p:spPr bwMode="auto">
            <a:xfrm>
              <a:off x="5073606" y="2888759"/>
              <a:ext cx="94767" cy="89082"/>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6" name="Freeform 68">
              <a:extLst>
                <a:ext uri="{FF2B5EF4-FFF2-40B4-BE49-F238E27FC236}">
                  <a16:creationId xmlns:a16="http://schemas.microsoft.com/office/drawing/2014/main" id="{8441882F-1A93-41C8-BB1E-0D418166F50F}"/>
                </a:ext>
              </a:extLst>
            </p:cNvPr>
            <p:cNvSpPr>
              <a:spLocks/>
            </p:cNvSpPr>
            <p:nvPr/>
          </p:nvSpPr>
          <p:spPr bwMode="auto">
            <a:xfrm>
              <a:off x="5028117" y="2848956"/>
              <a:ext cx="136465" cy="117511"/>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7" name="Freeform 69">
              <a:extLst>
                <a:ext uri="{FF2B5EF4-FFF2-40B4-BE49-F238E27FC236}">
                  <a16:creationId xmlns:a16="http://schemas.microsoft.com/office/drawing/2014/main" id="{70B9566C-1553-45BA-8C61-752A7E7E7495}"/>
                </a:ext>
              </a:extLst>
            </p:cNvPr>
            <p:cNvSpPr>
              <a:spLocks/>
            </p:cNvSpPr>
            <p:nvPr/>
          </p:nvSpPr>
          <p:spPr bwMode="auto">
            <a:xfrm>
              <a:off x="5160791" y="2974049"/>
              <a:ext cx="47384" cy="92873"/>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8" name="Freeform 70">
              <a:extLst>
                <a:ext uri="{FF2B5EF4-FFF2-40B4-BE49-F238E27FC236}">
                  <a16:creationId xmlns:a16="http://schemas.microsoft.com/office/drawing/2014/main" id="{128FB5CA-A46B-489C-9D20-65B7194A7350}"/>
                </a:ext>
              </a:extLst>
            </p:cNvPr>
            <p:cNvSpPr>
              <a:spLocks/>
            </p:cNvSpPr>
            <p:nvPr/>
          </p:nvSpPr>
          <p:spPr bwMode="auto">
            <a:xfrm>
              <a:off x="4923874" y="2765561"/>
              <a:ext cx="191431" cy="85291"/>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9" name="Freeform 71">
              <a:extLst>
                <a:ext uri="{FF2B5EF4-FFF2-40B4-BE49-F238E27FC236}">
                  <a16:creationId xmlns:a16="http://schemas.microsoft.com/office/drawing/2014/main" id="{49420990-4BAE-4751-8C9A-53A96D31C11F}"/>
                </a:ext>
              </a:extLst>
            </p:cNvPr>
            <p:cNvSpPr>
              <a:spLocks/>
            </p:cNvSpPr>
            <p:nvPr/>
          </p:nvSpPr>
          <p:spPr bwMode="auto">
            <a:xfrm>
              <a:off x="5086874" y="2775038"/>
              <a:ext cx="170581" cy="96663"/>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0" name="Freeform 72">
              <a:extLst>
                <a:ext uri="{FF2B5EF4-FFF2-40B4-BE49-F238E27FC236}">
                  <a16:creationId xmlns:a16="http://schemas.microsoft.com/office/drawing/2014/main" id="{EAB6A263-BF20-48D2-BDEA-19E0388CF108}"/>
                </a:ext>
              </a:extLst>
            </p:cNvPr>
            <p:cNvSpPr>
              <a:spLocks/>
            </p:cNvSpPr>
            <p:nvPr/>
          </p:nvSpPr>
          <p:spPr bwMode="auto">
            <a:xfrm>
              <a:off x="4990210" y="2697328"/>
              <a:ext cx="161105" cy="83395"/>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1" name="Freeform 73">
              <a:extLst>
                <a:ext uri="{FF2B5EF4-FFF2-40B4-BE49-F238E27FC236}">
                  <a16:creationId xmlns:a16="http://schemas.microsoft.com/office/drawing/2014/main" id="{A5E0774B-88A2-40A3-896B-D07D526B05CF}"/>
                </a:ext>
              </a:extLst>
            </p:cNvPr>
            <p:cNvSpPr>
              <a:spLocks/>
            </p:cNvSpPr>
            <p:nvPr/>
          </p:nvSpPr>
          <p:spPr bwMode="auto">
            <a:xfrm>
              <a:off x="5105827" y="2746607"/>
              <a:ext cx="144046" cy="60651"/>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2" name="Freeform 74">
              <a:extLst>
                <a:ext uri="{FF2B5EF4-FFF2-40B4-BE49-F238E27FC236}">
                  <a16:creationId xmlns:a16="http://schemas.microsoft.com/office/drawing/2014/main" id="{4A940B64-BF5C-4AA0-BAC2-06A289150CE0}"/>
                </a:ext>
              </a:extLst>
            </p:cNvPr>
            <p:cNvSpPr>
              <a:spLocks/>
            </p:cNvSpPr>
            <p:nvPr/>
          </p:nvSpPr>
          <p:spPr bwMode="auto">
            <a:xfrm>
              <a:off x="4423502" y="2987317"/>
              <a:ext cx="96663" cy="159209"/>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3" name="Freeform 75">
              <a:extLst>
                <a:ext uri="{FF2B5EF4-FFF2-40B4-BE49-F238E27FC236}">
                  <a16:creationId xmlns:a16="http://schemas.microsoft.com/office/drawing/2014/main" id="{43F6E698-B7F5-491F-A582-87B5523E8340}"/>
                </a:ext>
              </a:extLst>
            </p:cNvPr>
            <p:cNvSpPr>
              <a:spLocks/>
            </p:cNvSpPr>
            <p:nvPr/>
          </p:nvSpPr>
          <p:spPr bwMode="auto">
            <a:xfrm>
              <a:off x="4757083" y="2613933"/>
              <a:ext cx="106139" cy="90977"/>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4" name="Freeform 76">
              <a:extLst>
                <a:ext uri="{FF2B5EF4-FFF2-40B4-BE49-F238E27FC236}">
                  <a16:creationId xmlns:a16="http://schemas.microsoft.com/office/drawing/2014/main" id="{57BA8D69-FC6E-49C2-B660-669DD6F27530}"/>
                </a:ext>
              </a:extLst>
            </p:cNvPr>
            <p:cNvSpPr>
              <a:spLocks/>
            </p:cNvSpPr>
            <p:nvPr/>
          </p:nvSpPr>
          <p:spPr bwMode="auto">
            <a:xfrm>
              <a:off x="4825316" y="2729550"/>
              <a:ext cx="18953" cy="22744"/>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 name="Freeform 77">
              <a:extLst>
                <a:ext uri="{FF2B5EF4-FFF2-40B4-BE49-F238E27FC236}">
                  <a16:creationId xmlns:a16="http://schemas.microsoft.com/office/drawing/2014/main" id="{63ACE978-F84E-44D8-BD00-D2A076245F18}"/>
                </a:ext>
              </a:extLst>
            </p:cNvPr>
            <p:cNvSpPr>
              <a:spLocks/>
            </p:cNvSpPr>
            <p:nvPr/>
          </p:nvSpPr>
          <p:spPr bwMode="auto">
            <a:xfrm>
              <a:off x="4740025" y="2680271"/>
              <a:ext cx="100454" cy="72023"/>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 name="Freeform 78">
              <a:extLst>
                <a:ext uri="{FF2B5EF4-FFF2-40B4-BE49-F238E27FC236}">
                  <a16:creationId xmlns:a16="http://schemas.microsoft.com/office/drawing/2014/main" id="{3CB922F9-E945-4EDE-9B0A-63F971E86EC7}"/>
                </a:ext>
              </a:extLst>
            </p:cNvPr>
            <p:cNvSpPr>
              <a:spLocks/>
            </p:cNvSpPr>
            <p:nvPr/>
          </p:nvSpPr>
          <p:spPr bwMode="auto">
            <a:xfrm>
              <a:off x="5194908" y="2786410"/>
              <a:ext cx="233128" cy="153524"/>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7" name="Freeform 79">
              <a:extLst>
                <a:ext uri="{FF2B5EF4-FFF2-40B4-BE49-F238E27FC236}">
                  <a16:creationId xmlns:a16="http://schemas.microsoft.com/office/drawing/2014/main" id="{EB931E2B-D06E-463B-B47A-3CC63E8435F6}"/>
                </a:ext>
              </a:extLst>
            </p:cNvPr>
            <p:cNvSpPr>
              <a:spLocks/>
            </p:cNvSpPr>
            <p:nvPr/>
          </p:nvSpPr>
          <p:spPr bwMode="auto">
            <a:xfrm>
              <a:off x="5354117" y="2782620"/>
              <a:ext cx="79605" cy="98558"/>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8" name="Freeform 80">
              <a:extLst>
                <a:ext uri="{FF2B5EF4-FFF2-40B4-BE49-F238E27FC236}">
                  <a16:creationId xmlns:a16="http://schemas.microsoft.com/office/drawing/2014/main" id="{791F4764-F2CB-4E90-9848-0B00CCFC8180}"/>
                </a:ext>
              </a:extLst>
            </p:cNvPr>
            <p:cNvSpPr>
              <a:spLocks/>
            </p:cNvSpPr>
            <p:nvPr/>
          </p:nvSpPr>
          <p:spPr bwMode="auto">
            <a:xfrm>
              <a:off x="5238501" y="2922875"/>
              <a:ext cx="161105" cy="89082"/>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9" name="Freeform 81">
              <a:extLst>
                <a:ext uri="{FF2B5EF4-FFF2-40B4-BE49-F238E27FC236}">
                  <a16:creationId xmlns:a16="http://schemas.microsoft.com/office/drawing/2014/main" id="{FDBCDCE1-D45D-44CB-9680-5FCA13DA459F}"/>
                </a:ext>
              </a:extLst>
            </p:cNvPr>
            <p:cNvSpPr>
              <a:spLocks/>
            </p:cNvSpPr>
            <p:nvPr/>
          </p:nvSpPr>
          <p:spPr bwMode="auto">
            <a:xfrm>
              <a:off x="5193013" y="2977840"/>
              <a:ext cx="70128" cy="51175"/>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0" name="Freeform 82">
              <a:extLst>
                <a:ext uri="{FF2B5EF4-FFF2-40B4-BE49-F238E27FC236}">
                  <a16:creationId xmlns:a16="http://schemas.microsoft.com/office/drawing/2014/main" id="{141C311F-C2A3-4163-866A-47B9A3C69F25}"/>
                </a:ext>
              </a:extLst>
            </p:cNvPr>
            <p:cNvSpPr>
              <a:spLocks/>
            </p:cNvSpPr>
            <p:nvPr/>
          </p:nvSpPr>
          <p:spPr bwMode="auto">
            <a:xfrm>
              <a:off x="5238501" y="2649945"/>
              <a:ext cx="458674" cy="267244"/>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1" name="Freeform 83">
              <a:extLst>
                <a:ext uri="{FF2B5EF4-FFF2-40B4-BE49-F238E27FC236}">
                  <a16:creationId xmlns:a16="http://schemas.microsoft.com/office/drawing/2014/main" id="{81CC49F3-4DA8-4954-9008-C1F7C700F6AA}"/>
                </a:ext>
              </a:extLst>
            </p:cNvPr>
            <p:cNvSpPr>
              <a:spLocks/>
            </p:cNvSpPr>
            <p:nvPr/>
          </p:nvSpPr>
          <p:spPr bwMode="auto">
            <a:xfrm>
              <a:off x="5263140" y="2513480"/>
              <a:ext cx="242604" cy="174372"/>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2" name="Freeform 84">
              <a:extLst>
                <a:ext uri="{FF2B5EF4-FFF2-40B4-BE49-F238E27FC236}">
                  <a16:creationId xmlns:a16="http://schemas.microsoft.com/office/drawing/2014/main" id="{41DC0A59-D7C6-4A23-8080-25855057D2E7}"/>
                </a:ext>
              </a:extLst>
            </p:cNvPr>
            <p:cNvSpPr>
              <a:spLocks/>
            </p:cNvSpPr>
            <p:nvPr/>
          </p:nvSpPr>
          <p:spPr bwMode="auto">
            <a:xfrm>
              <a:off x="5202489" y="2445248"/>
              <a:ext cx="191431" cy="89082"/>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3" name="Freeform 85">
              <a:extLst>
                <a:ext uri="{FF2B5EF4-FFF2-40B4-BE49-F238E27FC236}">
                  <a16:creationId xmlns:a16="http://schemas.microsoft.com/office/drawing/2014/main" id="{29F34D2F-BD65-43E8-9159-B63BEC6A7153}"/>
                </a:ext>
              </a:extLst>
            </p:cNvPr>
            <p:cNvSpPr>
              <a:spLocks/>
            </p:cNvSpPr>
            <p:nvPr/>
          </p:nvSpPr>
          <p:spPr bwMode="auto">
            <a:xfrm>
              <a:off x="5202489" y="2502108"/>
              <a:ext cx="149733" cy="94767"/>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4" name="Freeform 86">
              <a:extLst>
                <a:ext uri="{FF2B5EF4-FFF2-40B4-BE49-F238E27FC236}">
                  <a16:creationId xmlns:a16="http://schemas.microsoft.com/office/drawing/2014/main" id="{E1C47E54-36C3-405C-838C-1BE73AC8662C}"/>
                </a:ext>
              </a:extLst>
            </p:cNvPr>
            <p:cNvSpPr>
              <a:spLocks/>
            </p:cNvSpPr>
            <p:nvPr/>
          </p:nvSpPr>
          <p:spPr bwMode="auto">
            <a:xfrm>
              <a:off x="4834792" y="2809154"/>
              <a:ext cx="115617" cy="66338"/>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5" name="Freeform 87">
              <a:extLst>
                <a:ext uri="{FF2B5EF4-FFF2-40B4-BE49-F238E27FC236}">
                  <a16:creationId xmlns:a16="http://schemas.microsoft.com/office/drawing/2014/main" id="{26B6D18E-446A-45B7-B079-E63DC09A37A0}"/>
                </a:ext>
              </a:extLst>
            </p:cNvPr>
            <p:cNvSpPr>
              <a:spLocks/>
            </p:cNvSpPr>
            <p:nvPr/>
          </p:nvSpPr>
          <p:spPr bwMode="auto">
            <a:xfrm>
              <a:off x="4832897" y="2564654"/>
              <a:ext cx="229338" cy="261558"/>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6" name="Freeform 88">
              <a:extLst>
                <a:ext uri="{FF2B5EF4-FFF2-40B4-BE49-F238E27FC236}">
                  <a16:creationId xmlns:a16="http://schemas.microsoft.com/office/drawing/2014/main" id="{9F0C191E-6285-49DF-AFBB-EFA905E7F351}"/>
                </a:ext>
              </a:extLst>
            </p:cNvPr>
            <p:cNvSpPr>
              <a:spLocks/>
            </p:cNvSpPr>
            <p:nvPr/>
          </p:nvSpPr>
          <p:spPr bwMode="auto">
            <a:xfrm>
              <a:off x="5208176" y="1941086"/>
              <a:ext cx="269139" cy="430244"/>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7" name="Freeform 89">
              <a:extLst>
                <a:ext uri="{FF2B5EF4-FFF2-40B4-BE49-F238E27FC236}">
                  <a16:creationId xmlns:a16="http://schemas.microsoft.com/office/drawing/2014/main" id="{19167A68-85B2-4754-8795-E582F801A884}"/>
                </a:ext>
              </a:extLst>
            </p:cNvPr>
            <p:cNvSpPr>
              <a:spLocks/>
            </p:cNvSpPr>
            <p:nvPr/>
          </p:nvSpPr>
          <p:spPr bwMode="auto">
            <a:xfrm>
              <a:off x="5553129" y="3288676"/>
              <a:ext cx="543965" cy="434035"/>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8" name="Freeform 90">
              <a:extLst>
                <a:ext uri="{FF2B5EF4-FFF2-40B4-BE49-F238E27FC236}">
                  <a16:creationId xmlns:a16="http://schemas.microsoft.com/office/drawing/2014/main" id="{63090E0B-FFE7-4F79-B2CB-4D24A6650A5D}"/>
                </a:ext>
              </a:extLst>
            </p:cNvPr>
            <p:cNvSpPr>
              <a:spLocks/>
            </p:cNvSpPr>
            <p:nvPr/>
          </p:nvSpPr>
          <p:spPr bwMode="auto">
            <a:xfrm>
              <a:off x="5998535" y="3487688"/>
              <a:ext cx="208488" cy="229337"/>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9" name="Freeform 91">
              <a:extLst>
                <a:ext uri="{FF2B5EF4-FFF2-40B4-BE49-F238E27FC236}">
                  <a16:creationId xmlns:a16="http://schemas.microsoft.com/office/drawing/2014/main" id="{4840B5BD-361F-4CB7-863B-3D6271BCA10B}"/>
                </a:ext>
              </a:extLst>
            </p:cNvPr>
            <p:cNvSpPr>
              <a:spLocks/>
            </p:cNvSpPr>
            <p:nvPr/>
          </p:nvSpPr>
          <p:spPr bwMode="auto">
            <a:xfrm>
              <a:off x="5966314" y="3459258"/>
              <a:ext cx="30326" cy="45488"/>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0" name="Freeform 92">
              <a:extLst>
                <a:ext uri="{FF2B5EF4-FFF2-40B4-BE49-F238E27FC236}">
                  <a16:creationId xmlns:a16="http://schemas.microsoft.com/office/drawing/2014/main" id="{E1316B12-4805-40B2-A883-7454BF844D3A}"/>
                </a:ext>
              </a:extLst>
            </p:cNvPr>
            <p:cNvSpPr>
              <a:spLocks/>
            </p:cNvSpPr>
            <p:nvPr/>
          </p:nvSpPr>
          <p:spPr bwMode="auto">
            <a:xfrm>
              <a:off x="5998535" y="3455467"/>
              <a:ext cx="123198" cy="100454"/>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1" name="Freeform 93">
              <a:extLst>
                <a:ext uri="{FF2B5EF4-FFF2-40B4-BE49-F238E27FC236}">
                  <a16:creationId xmlns:a16="http://schemas.microsoft.com/office/drawing/2014/main" id="{CEFA66E5-4982-4754-BCF1-98331B95D8FB}"/>
                </a:ext>
              </a:extLst>
            </p:cNvPr>
            <p:cNvSpPr>
              <a:spLocks noEditPoints="1"/>
            </p:cNvSpPr>
            <p:nvPr/>
          </p:nvSpPr>
          <p:spPr bwMode="auto">
            <a:xfrm>
              <a:off x="7215347" y="3982373"/>
              <a:ext cx="500372" cy="155418"/>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2" name="Freeform 94">
              <a:extLst>
                <a:ext uri="{FF2B5EF4-FFF2-40B4-BE49-F238E27FC236}">
                  <a16:creationId xmlns:a16="http://schemas.microsoft.com/office/drawing/2014/main" id="{EE080AA4-8750-4F23-93D4-A0595A6C93DA}"/>
                </a:ext>
              </a:extLst>
            </p:cNvPr>
            <p:cNvSpPr>
              <a:spLocks/>
            </p:cNvSpPr>
            <p:nvPr/>
          </p:nvSpPr>
          <p:spPr bwMode="auto">
            <a:xfrm>
              <a:off x="7577359" y="4031652"/>
              <a:ext cx="34116" cy="20849"/>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3" name="Freeform 95">
              <a:extLst>
                <a:ext uri="{FF2B5EF4-FFF2-40B4-BE49-F238E27FC236}">
                  <a16:creationId xmlns:a16="http://schemas.microsoft.com/office/drawing/2014/main" id="{B8E66413-85A9-41CD-8C9F-2F0CD53A4541}"/>
                </a:ext>
              </a:extLst>
            </p:cNvPr>
            <p:cNvSpPr>
              <a:spLocks/>
            </p:cNvSpPr>
            <p:nvPr/>
          </p:nvSpPr>
          <p:spPr bwMode="auto">
            <a:xfrm>
              <a:off x="5661163" y="3131363"/>
              <a:ext cx="250186" cy="246395"/>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4" name="Freeform 96">
              <a:extLst>
                <a:ext uri="{FF2B5EF4-FFF2-40B4-BE49-F238E27FC236}">
                  <a16:creationId xmlns:a16="http://schemas.microsoft.com/office/drawing/2014/main" id="{855514BB-C883-4592-8EFA-3B244F711936}"/>
                </a:ext>
              </a:extLst>
            </p:cNvPr>
            <p:cNvSpPr>
              <a:spLocks/>
            </p:cNvSpPr>
            <p:nvPr/>
          </p:nvSpPr>
          <p:spPr bwMode="auto">
            <a:xfrm>
              <a:off x="5862070" y="3345537"/>
              <a:ext cx="49279" cy="45488"/>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5" name="Freeform 97">
              <a:extLst>
                <a:ext uri="{FF2B5EF4-FFF2-40B4-BE49-F238E27FC236}">
                  <a16:creationId xmlns:a16="http://schemas.microsoft.com/office/drawing/2014/main" id="{AE8DE9BB-CCAB-491D-B3BC-1173100E4C2B}"/>
                </a:ext>
              </a:extLst>
            </p:cNvPr>
            <p:cNvSpPr>
              <a:spLocks noEditPoints="1"/>
            </p:cNvSpPr>
            <p:nvPr/>
          </p:nvSpPr>
          <p:spPr bwMode="auto">
            <a:xfrm>
              <a:off x="4548595" y="2697328"/>
              <a:ext cx="377175" cy="312733"/>
            </a:xfrm>
            <a:custGeom>
              <a:avLst/>
              <a:gdLst/>
              <a:ahLst/>
              <a:cxnLst>
                <a:cxn ang="0">
                  <a:pos x="144" y="31"/>
                </a:cxn>
                <a:cxn ang="0">
                  <a:pos x="138" y="29"/>
                </a:cxn>
                <a:cxn ang="0">
                  <a:pos x="131" y="26"/>
                </a:cxn>
                <a:cxn ang="0">
                  <a:pos x="119" y="24"/>
                </a:cxn>
                <a:cxn ang="0">
                  <a:pos x="114" y="20"/>
                </a:cxn>
                <a:cxn ang="0">
                  <a:pos x="110" y="15"/>
                </a:cxn>
                <a:cxn ang="0">
                  <a:pos x="105" y="17"/>
                </a:cxn>
                <a:cxn ang="0">
                  <a:pos x="102" y="13"/>
                </a:cxn>
                <a:cxn ang="0">
                  <a:pos x="95" y="9"/>
                </a:cxn>
                <a:cxn ang="0">
                  <a:pos x="89" y="6"/>
                </a:cxn>
                <a:cxn ang="0">
                  <a:pos x="85" y="1"/>
                </a:cxn>
                <a:cxn ang="0">
                  <a:pos x="84" y="0"/>
                </a:cxn>
                <a:cxn ang="0">
                  <a:pos x="81" y="0"/>
                </a:cxn>
                <a:cxn ang="0">
                  <a:pos x="75" y="10"/>
                </a:cxn>
                <a:cxn ang="0">
                  <a:pos x="63" y="18"/>
                </a:cxn>
                <a:cxn ang="0">
                  <a:pos x="56" y="26"/>
                </a:cxn>
                <a:cxn ang="0">
                  <a:pos x="41" y="21"/>
                </a:cxn>
                <a:cxn ang="0">
                  <a:pos x="35" y="25"/>
                </a:cxn>
                <a:cxn ang="0">
                  <a:pos x="36" y="37"/>
                </a:cxn>
                <a:cxn ang="0">
                  <a:pos x="27" y="37"/>
                </a:cxn>
                <a:cxn ang="0">
                  <a:pos x="20" y="33"/>
                </a:cxn>
                <a:cxn ang="0">
                  <a:pos x="9" y="34"/>
                </a:cxn>
                <a:cxn ang="0">
                  <a:pos x="2" y="40"/>
                </a:cxn>
                <a:cxn ang="0">
                  <a:pos x="3" y="47"/>
                </a:cxn>
                <a:cxn ang="0">
                  <a:pos x="18" y="52"/>
                </a:cxn>
                <a:cxn ang="0">
                  <a:pos x="28" y="54"/>
                </a:cxn>
                <a:cxn ang="0">
                  <a:pos x="32" y="59"/>
                </a:cxn>
                <a:cxn ang="0">
                  <a:pos x="40" y="69"/>
                </a:cxn>
                <a:cxn ang="0">
                  <a:pos x="43" y="78"/>
                </a:cxn>
                <a:cxn ang="0">
                  <a:pos x="42" y="91"/>
                </a:cxn>
                <a:cxn ang="0">
                  <a:pos x="36" y="112"/>
                </a:cxn>
                <a:cxn ang="0">
                  <a:pos x="36" y="112"/>
                </a:cxn>
                <a:cxn ang="0">
                  <a:pos x="42" y="115"/>
                </a:cxn>
                <a:cxn ang="0">
                  <a:pos x="53" y="120"/>
                </a:cxn>
                <a:cxn ang="0">
                  <a:pos x="62" y="119"/>
                </a:cxn>
                <a:cxn ang="0">
                  <a:pos x="67" y="121"/>
                </a:cxn>
                <a:cxn ang="0">
                  <a:pos x="81" y="124"/>
                </a:cxn>
                <a:cxn ang="0">
                  <a:pos x="92" y="124"/>
                </a:cxn>
                <a:cxn ang="0">
                  <a:pos x="92" y="121"/>
                </a:cxn>
                <a:cxn ang="0">
                  <a:pos x="101" y="110"/>
                </a:cxn>
                <a:cxn ang="0">
                  <a:pos x="122" y="115"/>
                </a:cxn>
                <a:cxn ang="0">
                  <a:pos x="135" y="110"/>
                </a:cxn>
                <a:cxn ang="0">
                  <a:pos x="142" y="106"/>
                </a:cxn>
                <a:cxn ang="0">
                  <a:pos x="143" y="102"/>
                </a:cxn>
                <a:cxn ang="0">
                  <a:pos x="138" y="100"/>
                </a:cxn>
                <a:cxn ang="0">
                  <a:pos x="135" y="95"/>
                </a:cxn>
                <a:cxn ang="0">
                  <a:pos x="132" y="89"/>
                </a:cxn>
                <a:cxn ang="0">
                  <a:pos x="134" y="86"/>
                </a:cxn>
                <a:cxn ang="0">
                  <a:pos x="136" y="82"/>
                </a:cxn>
                <a:cxn ang="0">
                  <a:pos x="135" y="76"/>
                </a:cxn>
                <a:cxn ang="0">
                  <a:pos x="133" y="71"/>
                </a:cxn>
                <a:cxn ang="0">
                  <a:pos x="128" y="70"/>
                </a:cxn>
                <a:cxn ang="0">
                  <a:pos x="127" y="66"/>
                </a:cxn>
                <a:cxn ang="0">
                  <a:pos x="134" y="57"/>
                </a:cxn>
                <a:cxn ang="0">
                  <a:pos x="140" y="53"/>
                </a:cxn>
                <a:cxn ang="0">
                  <a:pos x="142" y="44"/>
                </a:cxn>
                <a:cxn ang="0">
                  <a:pos x="147" y="35"/>
                </a:cxn>
                <a:cxn ang="0">
                  <a:pos x="144" y="31"/>
                </a:cxn>
                <a:cxn ang="0">
                  <a:pos x="162" y="116"/>
                </a:cxn>
                <a:cxn ang="0">
                  <a:pos x="155" y="122"/>
                </a:cxn>
                <a:cxn ang="0">
                  <a:pos x="160" y="137"/>
                </a:cxn>
                <a:cxn ang="0">
                  <a:pos x="162" y="116"/>
                </a:cxn>
              </a:cxnLst>
              <a:rect l="0" t="0" r="r" b="b"/>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6" name="Freeform 98">
              <a:extLst>
                <a:ext uri="{FF2B5EF4-FFF2-40B4-BE49-F238E27FC236}">
                  <a16:creationId xmlns:a16="http://schemas.microsoft.com/office/drawing/2014/main" id="{A0B43339-F62E-479F-8D98-92670214E746}"/>
                </a:ext>
              </a:extLst>
            </p:cNvPr>
            <p:cNvSpPr>
              <a:spLocks/>
            </p:cNvSpPr>
            <p:nvPr/>
          </p:nvSpPr>
          <p:spPr bwMode="auto">
            <a:xfrm>
              <a:off x="2336725" y="3775781"/>
              <a:ext cx="60651" cy="32221"/>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7" name="Freeform 99">
              <a:extLst>
                <a:ext uri="{FF2B5EF4-FFF2-40B4-BE49-F238E27FC236}">
                  <a16:creationId xmlns:a16="http://schemas.microsoft.com/office/drawing/2014/main" id="{395992D8-5F5D-42A3-8897-ACEFE7430520}"/>
                </a:ext>
              </a:extLst>
            </p:cNvPr>
            <p:cNvSpPr>
              <a:spLocks/>
            </p:cNvSpPr>
            <p:nvPr/>
          </p:nvSpPr>
          <p:spPr bwMode="auto">
            <a:xfrm>
              <a:off x="2357574" y="3728397"/>
              <a:ext cx="157314" cy="87186"/>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8" name="Freeform 100">
              <a:extLst>
                <a:ext uri="{FF2B5EF4-FFF2-40B4-BE49-F238E27FC236}">
                  <a16:creationId xmlns:a16="http://schemas.microsoft.com/office/drawing/2014/main" id="{8130A45B-09C2-4050-BEFF-E301E49608E1}"/>
                </a:ext>
              </a:extLst>
            </p:cNvPr>
            <p:cNvSpPr>
              <a:spLocks/>
            </p:cNvSpPr>
            <p:nvPr/>
          </p:nvSpPr>
          <p:spPr bwMode="auto">
            <a:xfrm>
              <a:off x="1641133" y="3275410"/>
              <a:ext cx="784674" cy="485209"/>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9" name="Freeform 101">
              <a:extLst>
                <a:ext uri="{FF2B5EF4-FFF2-40B4-BE49-F238E27FC236}">
                  <a16:creationId xmlns:a16="http://schemas.microsoft.com/office/drawing/2014/main" id="{EC989911-4AF3-4360-9065-9A3AF1F636C8}"/>
                </a:ext>
              </a:extLst>
            </p:cNvPr>
            <p:cNvSpPr>
              <a:spLocks/>
            </p:cNvSpPr>
            <p:nvPr/>
          </p:nvSpPr>
          <p:spPr bwMode="auto">
            <a:xfrm>
              <a:off x="2272283" y="3684804"/>
              <a:ext cx="109930" cy="108035"/>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0" name="Freeform 102">
              <a:extLst>
                <a:ext uri="{FF2B5EF4-FFF2-40B4-BE49-F238E27FC236}">
                  <a16:creationId xmlns:a16="http://schemas.microsoft.com/office/drawing/2014/main" id="{4217188C-BE4A-487B-8CC3-9ED5E7A8F9AA}"/>
                </a:ext>
              </a:extLst>
            </p:cNvPr>
            <p:cNvSpPr>
              <a:spLocks/>
            </p:cNvSpPr>
            <p:nvPr/>
          </p:nvSpPr>
          <p:spPr bwMode="auto">
            <a:xfrm>
              <a:off x="2359469" y="3669642"/>
              <a:ext cx="32221" cy="68232"/>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1" name="Freeform 103">
              <a:extLst>
                <a:ext uri="{FF2B5EF4-FFF2-40B4-BE49-F238E27FC236}">
                  <a16:creationId xmlns:a16="http://schemas.microsoft.com/office/drawing/2014/main" id="{CB05D563-644A-4CF5-98CA-109D80BC7765}"/>
                </a:ext>
              </a:extLst>
            </p:cNvPr>
            <p:cNvSpPr>
              <a:spLocks/>
            </p:cNvSpPr>
            <p:nvPr/>
          </p:nvSpPr>
          <p:spPr bwMode="auto">
            <a:xfrm>
              <a:off x="2736644" y="3618467"/>
              <a:ext cx="77710" cy="66338"/>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2" name="Freeform 104">
              <a:extLst>
                <a:ext uri="{FF2B5EF4-FFF2-40B4-BE49-F238E27FC236}">
                  <a16:creationId xmlns:a16="http://schemas.microsoft.com/office/drawing/2014/main" id="{BF42CCFC-29C5-4A79-87AE-538F58170761}"/>
                </a:ext>
              </a:extLst>
            </p:cNvPr>
            <p:cNvSpPr>
              <a:spLocks/>
            </p:cNvSpPr>
            <p:nvPr/>
          </p:nvSpPr>
          <p:spPr bwMode="auto">
            <a:xfrm>
              <a:off x="2806771" y="3629839"/>
              <a:ext cx="89082" cy="60651"/>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3" name="Freeform 105">
              <a:extLst>
                <a:ext uri="{FF2B5EF4-FFF2-40B4-BE49-F238E27FC236}">
                  <a16:creationId xmlns:a16="http://schemas.microsoft.com/office/drawing/2014/main" id="{871DAEE2-6BF7-4548-9B10-EBBF90431F2E}"/>
                </a:ext>
              </a:extLst>
            </p:cNvPr>
            <p:cNvSpPr>
              <a:spLocks/>
            </p:cNvSpPr>
            <p:nvPr/>
          </p:nvSpPr>
          <p:spPr bwMode="auto">
            <a:xfrm>
              <a:off x="2404957" y="3760618"/>
              <a:ext cx="109930" cy="111826"/>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4" name="Freeform 106">
              <a:extLst>
                <a:ext uri="{FF2B5EF4-FFF2-40B4-BE49-F238E27FC236}">
                  <a16:creationId xmlns:a16="http://schemas.microsoft.com/office/drawing/2014/main" id="{A394B0F1-A36F-4209-86F4-A3344685CE8A}"/>
                </a:ext>
              </a:extLst>
            </p:cNvPr>
            <p:cNvSpPr>
              <a:spLocks/>
            </p:cNvSpPr>
            <p:nvPr/>
          </p:nvSpPr>
          <p:spPr bwMode="auto">
            <a:xfrm>
              <a:off x="2751806" y="4016489"/>
              <a:ext cx="1027278" cy="1048127"/>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5" name="Freeform 107">
              <a:extLst>
                <a:ext uri="{FF2B5EF4-FFF2-40B4-BE49-F238E27FC236}">
                  <a16:creationId xmlns:a16="http://schemas.microsoft.com/office/drawing/2014/main" id="{F99587B0-E715-4CC8-8CF3-87E6D57F4A15}"/>
                </a:ext>
              </a:extLst>
            </p:cNvPr>
            <p:cNvSpPr>
              <a:spLocks/>
            </p:cNvSpPr>
            <p:nvPr/>
          </p:nvSpPr>
          <p:spPr bwMode="auto">
            <a:xfrm>
              <a:off x="3157411" y="4958477"/>
              <a:ext cx="126989" cy="140256"/>
            </a:xfrm>
            <a:custGeom>
              <a:avLst/>
              <a:gdLst/>
              <a:ahLst/>
              <a:cxnLst>
                <a:cxn ang="0">
                  <a:pos x="55" y="30"/>
                </a:cxn>
                <a:cxn ang="0">
                  <a:pos x="47" y="21"/>
                </a:cxn>
                <a:cxn ang="0">
                  <a:pos x="35" y="11"/>
                </a:cxn>
                <a:cxn ang="0">
                  <a:pos x="28" y="13"/>
                </a:cxn>
                <a:cxn ang="0">
                  <a:pos x="23" y="5"/>
                </a:cxn>
                <a:cxn ang="0">
                  <a:pos x="14" y="2"/>
                </a:cxn>
                <a:cxn ang="0">
                  <a:pos x="10" y="2"/>
                </a:cxn>
                <a:cxn ang="0">
                  <a:pos x="7" y="8"/>
                </a:cxn>
                <a:cxn ang="0">
                  <a:pos x="3" y="27"/>
                </a:cxn>
                <a:cxn ang="0">
                  <a:pos x="0" y="42"/>
                </a:cxn>
                <a:cxn ang="0">
                  <a:pos x="3" y="49"/>
                </a:cxn>
                <a:cxn ang="0">
                  <a:pos x="2" y="54"/>
                </a:cxn>
                <a:cxn ang="0">
                  <a:pos x="7" y="56"/>
                </a:cxn>
                <a:cxn ang="0">
                  <a:pos x="21" y="60"/>
                </a:cxn>
                <a:cxn ang="0">
                  <a:pos x="30" y="60"/>
                </a:cxn>
                <a:cxn ang="0">
                  <a:pos x="47" y="57"/>
                </a:cxn>
                <a:cxn ang="0">
                  <a:pos x="56" y="47"/>
                </a:cxn>
                <a:cxn ang="0">
                  <a:pos x="55" y="30"/>
                </a:cxn>
              </a:cxnLst>
              <a:rect l="0" t="0" r="r" b="b"/>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6" name="Freeform 108">
              <a:extLst>
                <a:ext uri="{FF2B5EF4-FFF2-40B4-BE49-F238E27FC236}">
                  <a16:creationId xmlns:a16="http://schemas.microsoft.com/office/drawing/2014/main" id="{A497F58A-64A2-4596-998D-45DE769D1DE6}"/>
                </a:ext>
              </a:extLst>
            </p:cNvPr>
            <p:cNvSpPr>
              <a:spLocks noEditPoints="1"/>
            </p:cNvSpPr>
            <p:nvPr/>
          </p:nvSpPr>
          <p:spPr bwMode="auto">
            <a:xfrm>
              <a:off x="2759388" y="4725349"/>
              <a:ext cx="521221" cy="1027278"/>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7" name="Freeform 109">
              <a:extLst>
                <a:ext uri="{FF2B5EF4-FFF2-40B4-BE49-F238E27FC236}">
                  <a16:creationId xmlns:a16="http://schemas.microsoft.com/office/drawing/2014/main" id="{7AC05ADD-38F8-4535-B9D0-257FB3815774}"/>
                </a:ext>
              </a:extLst>
            </p:cNvPr>
            <p:cNvSpPr>
              <a:spLocks/>
            </p:cNvSpPr>
            <p:nvPr/>
          </p:nvSpPr>
          <p:spPr bwMode="auto">
            <a:xfrm>
              <a:off x="2702527" y="4609733"/>
              <a:ext cx="227442" cy="1161848"/>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8" name="Freeform 110">
              <a:extLst>
                <a:ext uri="{FF2B5EF4-FFF2-40B4-BE49-F238E27FC236}">
                  <a16:creationId xmlns:a16="http://schemas.microsoft.com/office/drawing/2014/main" id="{F8B56038-75B6-4C89-9092-9C507293ECF7}"/>
                </a:ext>
              </a:extLst>
            </p:cNvPr>
            <p:cNvSpPr>
              <a:spLocks/>
            </p:cNvSpPr>
            <p:nvPr/>
          </p:nvSpPr>
          <p:spPr bwMode="auto">
            <a:xfrm>
              <a:off x="3039899" y="4660907"/>
              <a:ext cx="229338" cy="229337"/>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9" name="Freeform 111">
              <a:extLst>
                <a:ext uri="{FF2B5EF4-FFF2-40B4-BE49-F238E27FC236}">
                  <a16:creationId xmlns:a16="http://schemas.microsoft.com/office/drawing/2014/main" id="{CFE29F43-FB9B-4AB7-965F-E995DA88C788}"/>
                </a:ext>
              </a:extLst>
            </p:cNvPr>
            <p:cNvSpPr>
              <a:spLocks/>
            </p:cNvSpPr>
            <p:nvPr/>
          </p:nvSpPr>
          <p:spPr bwMode="auto">
            <a:xfrm>
              <a:off x="2442864" y="3864862"/>
              <a:ext cx="85291" cy="68232"/>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0" name="Freeform 112">
              <a:extLst>
                <a:ext uri="{FF2B5EF4-FFF2-40B4-BE49-F238E27FC236}">
                  <a16:creationId xmlns:a16="http://schemas.microsoft.com/office/drawing/2014/main" id="{D6473FE4-5BEB-41AD-B7F4-3ED0E5177FD4}"/>
                </a:ext>
              </a:extLst>
            </p:cNvPr>
            <p:cNvSpPr>
              <a:spLocks/>
            </p:cNvSpPr>
            <p:nvPr/>
          </p:nvSpPr>
          <p:spPr bwMode="auto">
            <a:xfrm>
              <a:off x="2520574" y="3898978"/>
              <a:ext cx="149733" cy="72023"/>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1" name="Freeform 113">
              <a:extLst>
                <a:ext uri="{FF2B5EF4-FFF2-40B4-BE49-F238E27FC236}">
                  <a16:creationId xmlns:a16="http://schemas.microsoft.com/office/drawing/2014/main" id="{ED285A1C-B173-4AB7-B879-A9FF741232AA}"/>
                </a:ext>
              </a:extLst>
            </p:cNvPr>
            <p:cNvSpPr>
              <a:spLocks/>
            </p:cNvSpPr>
            <p:nvPr/>
          </p:nvSpPr>
          <p:spPr bwMode="auto">
            <a:xfrm>
              <a:off x="2622923" y="3825060"/>
              <a:ext cx="307046" cy="437826"/>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2" name="Freeform 114">
              <a:extLst>
                <a:ext uri="{FF2B5EF4-FFF2-40B4-BE49-F238E27FC236}">
                  <a16:creationId xmlns:a16="http://schemas.microsoft.com/office/drawing/2014/main" id="{1858BB67-5B50-4B45-B57E-A39EAA13840B}"/>
                </a:ext>
              </a:extLst>
            </p:cNvPr>
            <p:cNvSpPr>
              <a:spLocks/>
            </p:cNvSpPr>
            <p:nvPr/>
          </p:nvSpPr>
          <p:spPr bwMode="auto">
            <a:xfrm>
              <a:off x="2863631" y="4406931"/>
              <a:ext cx="318418" cy="358221"/>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3" name="Freeform 115">
              <a:extLst>
                <a:ext uri="{FF2B5EF4-FFF2-40B4-BE49-F238E27FC236}">
                  <a16:creationId xmlns:a16="http://schemas.microsoft.com/office/drawing/2014/main" id="{462D34B3-70C9-49E5-B982-BBDA3586CCA1}"/>
                </a:ext>
              </a:extLst>
            </p:cNvPr>
            <p:cNvSpPr>
              <a:spLocks/>
            </p:cNvSpPr>
            <p:nvPr/>
          </p:nvSpPr>
          <p:spPr bwMode="auto">
            <a:xfrm>
              <a:off x="2558481" y="4154850"/>
              <a:ext cx="333581" cy="483314"/>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4" name="Freeform 116">
              <a:extLst>
                <a:ext uri="{FF2B5EF4-FFF2-40B4-BE49-F238E27FC236}">
                  <a16:creationId xmlns:a16="http://schemas.microsoft.com/office/drawing/2014/main" id="{3C490FFE-3DF4-4A3E-8439-49943012D8D4}"/>
                </a:ext>
              </a:extLst>
            </p:cNvPr>
            <p:cNvSpPr>
              <a:spLocks/>
            </p:cNvSpPr>
            <p:nvPr/>
          </p:nvSpPr>
          <p:spPr bwMode="auto">
            <a:xfrm>
              <a:off x="2766969" y="3838327"/>
              <a:ext cx="354430" cy="299465"/>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5" name="Freeform 117">
              <a:extLst>
                <a:ext uri="{FF2B5EF4-FFF2-40B4-BE49-F238E27FC236}">
                  <a16:creationId xmlns:a16="http://schemas.microsoft.com/office/drawing/2014/main" id="{98C710EF-92FA-4D5C-B639-6DEBB6D4359D}"/>
                </a:ext>
              </a:extLst>
            </p:cNvPr>
            <p:cNvSpPr>
              <a:spLocks/>
            </p:cNvSpPr>
            <p:nvPr/>
          </p:nvSpPr>
          <p:spPr bwMode="auto">
            <a:xfrm>
              <a:off x="3164992" y="3991850"/>
              <a:ext cx="109930" cy="115617"/>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6" name="Freeform 118">
              <a:extLst>
                <a:ext uri="{FF2B5EF4-FFF2-40B4-BE49-F238E27FC236}">
                  <a16:creationId xmlns:a16="http://schemas.microsoft.com/office/drawing/2014/main" id="{47FE049B-DF1C-44F7-92F4-50749A1182E0}"/>
                </a:ext>
              </a:extLst>
            </p:cNvPr>
            <p:cNvSpPr>
              <a:spLocks/>
            </p:cNvSpPr>
            <p:nvPr/>
          </p:nvSpPr>
          <p:spPr bwMode="auto">
            <a:xfrm>
              <a:off x="3079701" y="3933094"/>
              <a:ext cx="126989" cy="189535"/>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7" name="Freeform 119">
              <a:extLst>
                <a:ext uri="{FF2B5EF4-FFF2-40B4-BE49-F238E27FC236}">
                  <a16:creationId xmlns:a16="http://schemas.microsoft.com/office/drawing/2014/main" id="{BE1EE407-F02D-4F56-971E-2681AC10C118}"/>
                </a:ext>
              </a:extLst>
            </p:cNvPr>
            <p:cNvSpPr>
              <a:spLocks/>
            </p:cNvSpPr>
            <p:nvPr/>
          </p:nvSpPr>
          <p:spPr bwMode="auto">
            <a:xfrm>
              <a:off x="3261654" y="4003223"/>
              <a:ext cx="79605" cy="100454"/>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8" name="Freeform 120">
              <a:extLst>
                <a:ext uri="{FF2B5EF4-FFF2-40B4-BE49-F238E27FC236}">
                  <a16:creationId xmlns:a16="http://schemas.microsoft.com/office/drawing/2014/main" id="{011C1994-4EC2-4CD7-B417-1C0017ECE2B0}"/>
                </a:ext>
              </a:extLst>
            </p:cNvPr>
            <p:cNvSpPr>
              <a:spLocks/>
            </p:cNvSpPr>
            <p:nvPr/>
          </p:nvSpPr>
          <p:spPr bwMode="auto">
            <a:xfrm>
              <a:off x="2476981" y="3533177"/>
              <a:ext cx="271035" cy="96663"/>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9" name="Freeform 121">
              <a:extLst>
                <a:ext uri="{FF2B5EF4-FFF2-40B4-BE49-F238E27FC236}">
                  <a16:creationId xmlns:a16="http://schemas.microsoft.com/office/drawing/2014/main" id="{BFB151AE-6EE2-4EA2-85F2-F58FD3046814}"/>
                </a:ext>
              </a:extLst>
            </p:cNvPr>
            <p:cNvSpPr>
              <a:spLocks/>
            </p:cNvSpPr>
            <p:nvPr/>
          </p:nvSpPr>
          <p:spPr bwMode="auto">
            <a:xfrm>
              <a:off x="2632399" y="3662060"/>
              <a:ext cx="62547" cy="30326"/>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0" name="Freeform 122">
              <a:extLst>
                <a:ext uri="{FF2B5EF4-FFF2-40B4-BE49-F238E27FC236}">
                  <a16:creationId xmlns:a16="http://schemas.microsoft.com/office/drawing/2014/main" id="{B435E000-7FCA-4F6D-9B63-BAE13957E576}"/>
                </a:ext>
              </a:extLst>
            </p:cNvPr>
            <p:cNvSpPr>
              <a:spLocks/>
            </p:cNvSpPr>
            <p:nvPr/>
          </p:nvSpPr>
          <p:spPr bwMode="auto">
            <a:xfrm>
              <a:off x="2922388" y="3660164"/>
              <a:ext cx="56860" cy="32221"/>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1" name="Freeform 123">
              <a:extLst>
                <a:ext uri="{FF2B5EF4-FFF2-40B4-BE49-F238E27FC236}">
                  <a16:creationId xmlns:a16="http://schemas.microsoft.com/office/drawing/2014/main" id="{C64A7063-1BFA-4532-856C-64E193C24B66}"/>
                </a:ext>
              </a:extLst>
            </p:cNvPr>
            <p:cNvSpPr>
              <a:spLocks noEditPoints="1"/>
            </p:cNvSpPr>
            <p:nvPr/>
          </p:nvSpPr>
          <p:spPr bwMode="auto">
            <a:xfrm>
              <a:off x="2785923" y="1201901"/>
              <a:ext cx="1578824" cy="1177011"/>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2" name="Freeform 124">
              <a:extLst>
                <a:ext uri="{FF2B5EF4-FFF2-40B4-BE49-F238E27FC236}">
                  <a16:creationId xmlns:a16="http://schemas.microsoft.com/office/drawing/2014/main" id="{19FFC4B2-77A7-4AEA-8BE9-47C376DDD4EB}"/>
                </a:ext>
              </a:extLst>
            </p:cNvPr>
            <p:cNvSpPr>
              <a:spLocks noEditPoints="1"/>
            </p:cNvSpPr>
            <p:nvPr/>
          </p:nvSpPr>
          <p:spPr bwMode="auto">
            <a:xfrm>
              <a:off x="1017564" y="1222749"/>
              <a:ext cx="2293370" cy="1764568"/>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3" name="Freeform 125">
              <a:extLst>
                <a:ext uri="{FF2B5EF4-FFF2-40B4-BE49-F238E27FC236}">
                  <a16:creationId xmlns:a16="http://schemas.microsoft.com/office/drawing/2014/main" id="{45C6A500-FC61-4922-A997-587E9D15D948}"/>
                </a:ext>
              </a:extLst>
            </p:cNvPr>
            <p:cNvSpPr>
              <a:spLocks noEditPoints="1"/>
            </p:cNvSpPr>
            <p:nvPr/>
          </p:nvSpPr>
          <p:spPr bwMode="auto">
            <a:xfrm>
              <a:off x="320076" y="1888016"/>
              <a:ext cx="2617474" cy="1607253"/>
            </a:xfrm>
            <a:custGeom>
              <a:avLst/>
              <a:gdLst/>
              <a:ahLst/>
              <a:cxnLst>
                <a:cxn ang="0">
                  <a:pos x="350" y="230"/>
                </a:cxn>
                <a:cxn ang="0">
                  <a:pos x="306" y="35"/>
                </a:cxn>
                <a:cxn ang="0">
                  <a:pos x="185" y="21"/>
                </a:cxn>
                <a:cxn ang="0">
                  <a:pos x="135" y="10"/>
                </a:cxn>
                <a:cxn ang="0">
                  <a:pos x="93" y="21"/>
                </a:cxn>
                <a:cxn ang="0">
                  <a:pos x="19" y="59"/>
                </a:cxn>
                <a:cxn ang="0">
                  <a:pos x="71" y="103"/>
                </a:cxn>
                <a:cxn ang="0">
                  <a:pos x="17" y="106"/>
                </a:cxn>
                <a:cxn ang="0">
                  <a:pos x="59" y="136"/>
                </a:cxn>
                <a:cxn ang="0">
                  <a:pos x="43" y="158"/>
                </a:cxn>
                <a:cxn ang="0">
                  <a:pos x="45" y="219"/>
                </a:cxn>
                <a:cxn ang="0">
                  <a:pos x="96" y="236"/>
                </a:cxn>
                <a:cxn ang="0">
                  <a:pos x="102" y="269"/>
                </a:cxn>
                <a:cxn ang="0">
                  <a:pos x="84" y="287"/>
                </a:cxn>
                <a:cxn ang="0">
                  <a:pos x="147" y="250"/>
                </a:cxn>
                <a:cxn ang="0">
                  <a:pos x="173" y="213"/>
                </a:cxn>
                <a:cxn ang="0">
                  <a:pos x="191" y="201"/>
                </a:cxn>
                <a:cxn ang="0">
                  <a:pos x="226" y="215"/>
                </a:cxn>
                <a:cxn ang="0">
                  <a:pos x="248" y="202"/>
                </a:cxn>
                <a:cxn ang="0">
                  <a:pos x="276" y="213"/>
                </a:cxn>
                <a:cxn ang="0">
                  <a:pos x="340" y="232"/>
                </a:cxn>
                <a:cxn ang="0">
                  <a:pos x="375" y="248"/>
                </a:cxn>
                <a:cxn ang="0">
                  <a:pos x="376" y="261"/>
                </a:cxn>
                <a:cxn ang="0">
                  <a:pos x="389" y="263"/>
                </a:cxn>
                <a:cxn ang="0">
                  <a:pos x="401" y="274"/>
                </a:cxn>
                <a:cxn ang="0">
                  <a:pos x="396" y="300"/>
                </a:cxn>
                <a:cxn ang="0">
                  <a:pos x="421" y="299"/>
                </a:cxn>
                <a:cxn ang="0">
                  <a:pos x="15" y="313"/>
                </a:cxn>
                <a:cxn ang="0">
                  <a:pos x="178" y="240"/>
                </a:cxn>
                <a:cxn ang="0">
                  <a:pos x="177" y="256"/>
                </a:cxn>
                <a:cxn ang="0">
                  <a:pos x="25" y="219"/>
                </a:cxn>
                <a:cxn ang="0">
                  <a:pos x="1094" y="443"/>
                </a:cxn>
                <a:cxn ang="0">
                  <a:pos x="1010" y="472"/>
                </a:cxn>
                <a:cxn ang="0">
                  <a:pos x="970" y="473"/>
                </a:cxn>
                <a:cxn ang="0">
                  <a:pos x="926" y="471"/>
                </a:cxn>
                <a:cxn ang="0">
                  <a:pos x="954" y="426"/>
                </a:cxn>
                <a:cxn ang="0">
                  <a:pos x="902" y="410"/>
                </a:cxn>
                <a:cxn ang="0">
                  <a:pos x="864" y="397"/>
                </a:cxn>
                <a:cxn ang="0">
                  <a:pos x="516" y="388"/>
                </a:cxn>
                <a:cxn ang="0">
                  <a:pos x="510" y="395"/>
                </a:cxn>
                <a:cxn ang="0">
                  <a:pos x="501" y="436"/>
                </a:cxn>
                <a:cxn ang="0">
                  <a:pos x="513" y="539"/>
                </a:cxn>
                <a:cxn ang="0">
                  <a:pos x="557" y="590"/>
                </a:cxn>
                <a:cxn ang="0">
                  <a:pos x="647" y="625"/>
                </a:cxn>
                <a:cxn ang="0">
                  <a:pos x="724" y="647"/>
                </a:cxn>
                <a:cxn ang="0">
                  <a:pos x="783" y="685"/>
                </a:cxn>
                <a:cxn ang="0">
                  <a:pos x="818" y="658"/>
                </a:cxn>
                <a:cxn ang="0">
                  <a:pos x="862" y="644"/>
                </a:cxn>
                <a:cxn ang="0">
                  <a:pos x="889" y="641"/>
                </a:cxn>
                <a:cxn ang="0">
                  <a:pos x="944" y="645"/>
                </a:cxn>
                <a:cxn ang="0">
                  <a:pos x="983" y="699"/>
                </a:cxn>
                <a:cxn ang="0">
                  <a:pos x="994" y="608"/>
                </a:cxn>
                <a:cxn ang="0">
                  <a:pos x="1036" y="571"/>
                </a:cxn>
                <a:cxn ang="0">
                  <a:pos x="1032" y="539"/>
                </a:cxn>
                <a:cxn ang="0">
                  <a:pos x="1049" y="541"/>
                </a:cxn>
                <a:cxn ang="0">
                  <a:pos x="1088" y="499"/>
                </a:cxn>
                <a:cxn ang="0">
                  <a:pos x="1102" y="475"/>
                </a:cxn>
                <a:cxn ang="0">
                  <a:pos x="1137" y="413"/>
                </a:cxn>
              </a:cxnLst>
              <a:rect l="0" t="0" r="r" b="b"/>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solidFill>
              <a:schemeClr val="accent2"/>
            </a:solid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4" name="Freeform 126">
              <a:extLst>
                <a:ext uri="{FF2B5EF4-FFF2-40B4-BE49-F238E27FC236}">
                  <a16:creationId xmlns:a16="http://schemas.microsoft.com/office/drawing/2014/main" id="{D75B06B8-8EFB-4323-AC82-004B75C7C362}"/>
                </a:ext>
              </a:extLst>
            </p:cNvPr>
            <p:cNvSpPr>
              <a:spLocks noEditPoints="1"/>
            </p:cNvSpPr>
            <p:nvPr/>
          </p:nvSpPr>
          <p:spPr bwMode="auto">
            <a:xfrm>
              <a:off x="4432978" y="2939933"/>
              <a:ext cx="329790" cy="235023"/>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5" name="Freeform 127">
              <a:extLst>
                <a:ext uri="{FF2B5EF4-FFF2-40B4-BE49-F238E27FC236}">
                  <a16:creationId xmlns:a16="http://schemas.microsoft.com/office/drawing/2014/main" id="{49C31FEB-F4FC-4D59-B3BC-DF94F776F53B}"/>
                </a:ext>
              </a:extLst>
            </p:cNvPr>
            <p:cNvSpPr>
              <a:spLocks noEditPoints="1"/>
            </p:cNvSpPr>
            <p:nvPr/>
          </p:nvSpPr>
          <p:spPr bwMode="auto">
            <a:xfrm>
              <a:off x="5185432" y="3000584"/>
              <a:ext cx="163000" cy="202803"/>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6" name="Freeform 128">
              <a:extLst>
                <a:ext uri="{FF2B5EF4-FFF2-40B4-BE49-F238E27FC236}">
                  <a16:creationId xmlns:a16="http://schemas.microsoft.com/office/drawing/2014/main" id="{A44715E7-9BDA-45FD-9027-043F8F3C0DA2}"/>
                </a:ext>
              </a:extLst>
            </p:cNvPr>
            <p:cNvSpPr>
              <a:spLocks/>
            </p:cNvSpPr>
            <p:nvPr/>
          </p:nvSpPr>
          <p:spPr bwMode="auto">
            <a:xfrm>
              <a:off x="5488687" y="3176852"/>
              <a:ext cx="66338" cy="41698"/>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7" name="Freeform 129">
              <a:extLst>
                <a:ext uri="{FF2B5EF4-FFF2-40B4-BE49-F238E27FC236}">
                  <a16:creationId xmlns:a16="http://schemas.microsoft.com/office/drawing/2014/main" id="{BDAAA4B3-4662-48D6-B6D3-0C13C6B64DE9}"/>
                </a:ext>
              </a:extLst>
            </p:cNvPr>
            <p:cNvSpPr>
              <a:spLocks/>
            </p:cNvSpPr>
            <p:nvPr/>
          </p:nvSpPr>
          <p:spPr bwMode="auto">
            <a:xfrm>
              <a:off x="4048224" y="2102190"/>
              <a:ext cx="276721" cy="140256"/>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8" name="Freeform 130">
              <a:extLst>
                <a:ext uri="{FF2B5EF4-FFF2-40B4-BE49-F238E27FC236}">
                  <a16:creationId xmlns:a16="http://schemas.microsoft.com/office/drawing/2014/main" id="{9B571F08-0A38-45F7-BD19-C4B66810F840}"/>
                </a:ext>
              </a:extLst>
            </p:cNvPr>
            <p:cNvSpPr>
              <a:spLocks/>
            </p:cNvSpPr>
            <p:nvPr/>
          </p:nvSpPr>
          <p:spPr bwMode="auto">
            <a:xfrm>
              <a:off x="4404549" y="2553282"/>
              <a:ext cx="117511" cy="128884"/>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9" name="Freeform 131">
              <a:extLst>
                <a:ext uri="{FF2B5EF4-FFF2-40B4-BE49-F238E27FC236}">
                  <a16:creationId xmlns:a16="http://schemas.microsoft.com/office/drawing/2014/main" id="{3A38AE8A-A5E8-4D31-9F35-C196206AE8DB}"/>
                </a:ext>
              </a:extLst>
            </p:cNvPr>
            <p:cNvSpPr>
              <a:spLocks noEditPoints="1"/>
            </p:cNvSpPr>
            <p:nvPr/>
          </p:nvSpPr>
          <p:spPr bwMode="auto">
            <a:xfrm>
              <a:off x="4461409" y="2341003"/>
              <a:ext cx="261558" cy="398023"/>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12700">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0" name="Freeform 132">
              <a:extLst>
                <a:ext uri="{FF2B5EF4-FFF2-40B4-BE49-F238E27FC236}">
                  <a16:creationId xmlns:a16="http://schemas.microsoft.com/office/drawing/2014/main" id="{2EF54C6C-A372-4AB2-8774-C03AD75D9D10}"/>
                </a:ext>
              </a:extLst>
            </p:cNvPr>
            <p:cNvSpPr>
              <a:spLocks noEditPoints="1"/>
            </p:cNvSpPr>
            <p:nvPr/>
          </p:nvSpPr>
          <p:spPr bwMode="auto">
            <a:xfrm>
              <a:off x="4461409" y="2341003"/>
              <a:ext cx="261558" cy="398023"/>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1" name="Freeform 133">
              <a:extLst>
                <a:ext uri="{FF2B5EF4-FFF2-40B4-BE49-F238E27FC236}">
                  <a16:creationId xmlns:a16="http://schemas.microsoft.com/office/drawing/2014/main" id="{9165D0E1-7118-4F00-9FE1-FC0BF0D6B273}"/>
                </a:ext>
              </a:extLst>
            </p:cNvPr>
            <p:cNvSpPr>
              <a:spLocks noEditPoints="1"/>
            </p:cNvSpPr>
            <p:nvPr/>
          </p:nvSpPr>
          <p:spPr bwMode="auto">
            <a:xfrm>
              <a:off x="4882176" y="2456620"/>
              <a:ext cx="123198" cy="117511"/>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2" name="Freeform 134">
              <a:extLst>
                <a:ext uri="{FF2B5EF4-FFF2-40B4-BE49-F238E27FC236}">
                  <a16:creationId xmlns:a16="http://schemas.microsoft.com/office/drawing/2014/main" id="{E1AD937F-85C0-46E1-B536-2846425DA3B4}"/>
                </a:ext>
              </a:extLst>
            </p:cNvPr>
            <p:cNvSpPr>
              <a:spLocks noEditPoints="1"/>
            </p:cNvSpPr>
            <p:nvPr/>
          </p:nvSpPr>
          <p:spPr bwMode="auto">
            <a:xfrm>
              <a:off x="4967466" y="1986574"/>
              <a:ext cx="318418" cy="562918"/>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3" name="Freeform 135">
              <a:extLst>
                <a:ext uri="{FF2B5EF4-FFF2-40B4-BE49-F238E27FC236}">
                  <a16:creationId xmlns:a16="http://schemas.microsoft.com/office/drawing/2014/main" id="{FBDE637E-524E-4D6B-8BBE-1C980A3231C7}"/>
                </a:ext>
              </a:extLst>
            </p:cNvPr>
            <p:cNvSpPr>
              <a:spLocks noEditPoints="1"/>
            </p:cNvSpPr>
            <p:nvPr/>
          </p:nvSpPr>
          <p:spPr bwMode="auto">
            <a:xfrm>
              <a:off x="5229024" y="2382701"/>
              <a:ext cx="163000" cy="79605"/>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4" name="Freeform 136">
              <a:extLst>
                <a:ext uri="{FF2B5EF4-FFF2-40B4-BE49-F238E27FC236}">
                  <a16:creationId xmlns:a16="http://schemas.microsoft.com/office/drawing/2014/main" id="{EC84804D-8BF1-4000-952A-BC3BE041A2C2}"/>
                </a:ext>
              </a:extLst>
            </p:cNvPr>
            <p:cNvSpPr>
              <a:spLocks/>
            </p:cNvSpPr>
            <p:nvPr/>
          </p:nvSpPr>
          <p:spPr bwMode="auto">
            <a:xfrm>
              <a:off x="5528489" y="4022176"/>
              <a:ext cx="206593" cy="252082"/>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5" name="Freeform 137">
              <a:extLst>
                <a:ext uri="{FF2B5EF4-FFF2-40B4-BE49-F238E27FC236}">
                  <a16:creationId xmlns:a16="http://schemas.microsoft.com/office/drawing/2014/main" id="{069F993D-0EB8-4DFF-8180-4753B3E6DD96}"/>
                </a:ext>
              </a:extLst>
            </p:cNvPr>
            <p:cNvSpPr>
              <a:spLocks/>
            </p:cNvSpPr>
            <p:nvPr/>
          </p:nvSpPr>
          <p:spPr bwMode="auto">
            <a:xfrm>
              <a:off x="5414768" y="4041129"/>
              <a:ext cx="140256" cy="145942"/>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6" name="Freeform 138">
              <a:extLst>
                <a:ext uri="{FF2B5EF4-FFF2-40B4-BE49-F238E27FC236}">
                  <a16:creationId xmlns:a16="http://schemas.microsoft.com/office/drawing/2014/main" id="{C5033BE8-1533-4B56-B560-6C9714117C94}"/>
                </a:ext>
              </a:extLst>
            </p:cNvPr>
            <p:cNvSpPr>
              <a:spLocks/>
            </p:cNvSpPr>
            <p:nvPr/>
          </p:nvSpPr>
          <p:spPr bwMode="auto">
            <a:xfrm>
              <a:off x="6108465" y="2883072"/>
              <a:ext cx="456779" cy="263454"/>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7" name="Freeform 139">
              <a:extLst>
                <a:ext uri="{FF2B5EF4-FFF2-40B4-BE49-F238E27FC236}">
                  <a16:creationId xmlns:a16="http://schemas.microsoft.com/office/drawing/2014/main" id="{D7AD47BD-9138-4865-91F9-0EACB6705452}"/>
                </a:ext>
              </a:extLst>
            </p:cNvPr>
            <p:cNvSpPr>
              <a:spLocks noEditPoints="1"/>
            </p:cNvSpPr>
            <p:nvPr/>
          </p:nvSpPr>
          <p:spPr bwMode="auto">
            <a:xfrm>
              <a:off x="4802572" y="1393330"/>
              <a:ext cx="667162" cy="1053812"/>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8" name="Freeform 140">
              <a:extLst>
                <a:ext uri="{FF2B5EF4-FFF2-40B4-BE49-F238E27FC236}">
                  <a16:creationId xmlns:a16="http://schemas.microsoft.com/office/drawing/2014/main" id="{39459FA8-52A5-4DB0-9F87-569F54A29087}"/>
                </a:ext>
              </a:extLst>
            </p:cNvPr>
            <p:cNvSpPr>
              <a:spLocks/>
            </p:cNvSpPr>
            <p:nvPr/>
          </p:nvSpPr>
          <p:spPr bwMode="auto">
            <a:xfrm>
              <a:off x="9506822" y="2234864"/>
              <a:ext cx="87186" cy="32221"/>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9" name="Freeform 141">
              <a:extLst>
                <a:ext uri="{FF2B5EF4-FFF2-40B4-BE49-F238E27FC236}">
                  <a16:creationId xmlns:a16="http://schemas.microsoft.com/office/drawing/2014/main" id="{55CCABC5-0957-49A6-89AA-23D6088E8AC6}"/>
                </a:ext>
              </a:extLst>
            </p:cNvPr>
            <p:cNvSpPr>
              <a:spLocks noEditPoints="1"/>
            </p:cNvSpPr>
            <p:nvPr/>
          </p:nvSpPr>
          <p:spPr bwMode="auto">
            <a:xfrm>
              <a:off x="7981067" y="2884968"/>
              <a:ext cx="441616" cy="439720"/>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0" name="Freeform 142">
              <a:extLst>
                <a:ext uri="{FF2B5EF4-FFF2-40B4-BE49-F238E27FC236}">
                  <a16:creationId xmlns:a16="http://schemas.microsoft.com/office/drawing/2014/main" id="{29AE4F7E-8790-483E-BCD3-F812F0DD63B0}"/>
                </a:ext>
              </a:extLst>
            </p:cNvPr>
            <p:cNvSpPr>
              <a:spLocks noEditPoints="1"/>
            </p:cNvSpPr>
            <p:nvPr/>
          </p:nvSpPr>
          <p:spPr bwMode="auto">
            <a:xfrm>
              <a:off x="6576616" y="2617724"/>
              <a:ext cx="1544708" cy="1070871"/>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chemeClr val="accent1"/>
            </a:solid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1" name="Freeform 143">
              <a:extLst>
                <a:ext uri="{FF2B5EF4-FFF2-40B4-BE49-F238E27FC236}">
                  <a16:creationId xmlns:a16="http://schemas.microsoft.com/office/drawing/2014/main" id="{11EF5316-0F08-4EAF-A1DE-2F3AB92DA9CA}"/>
                </a:ext>
              </a:extLst>
            </p:cNvPr>
            <p:cNvSpPr>
              <a:spLocks noEditPoints="1"/>
            </p:cNvSpPr>
            <p:nvPr/>
          </p:nvSpPr>
          <p:spPr bwMode="auto">
            <a:xfrm>
              <a:off x="7660754" y="3667746"/>
              <a:ext cx="248291" cy="348744"/>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2" name="Freeform 144">
              <a:extLst>
                <a:ext uri="{FF2B5EF4-FFF2-40B4-BE49-F238E27FC236}">
                  <a16:creationId xmlns:a16="http://schemas.microsoft.com/office/drawing/2014/main" id="{3A36442A-CE36-4385-AEB9-854BDE202009}"/>
                </a:ext>
              </a:extLst>
            </p:cNvPr>
            <p:cNvSpPr>
              <a:spLocks noEditPoints="1"/>
            </p:cNvSpPr>
            <p:nvPr/>
          </p:nvSpPr>
          <p:spPr bwMode="auto">
            <a:xfrm>
              <a:off x="8276741" y="4228768"/>
              <a:ext cx="326000" cy="206593"/>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3" name="Freeform 145">
              <a:extLst>
                <a:ext uri="{FF2B5EF4-FFF2-40B4-BE49-F238E27FC236}">
                  <a16:creationId xmlns:a16="http://schemas.microsoft.com/office/drawing/2014/main" id="{E7AF4BDB-56D2-4E52-991E-09C18BD5C21D}"/>
                </a:ext>
              </a:extLst>
            </p:cNvPr>
            <p:cNvSpPr>
              <a:spLocks/>
            </p:cNvSpPr>
            <p:nvPr/>
          </p:nvSpPr>
          <p:spPr bwMode="auto">
            <a:xfrm>
              <a:off x="6722557" y="3904665"/>
              <a:ext cx="54966" cy="106139"/>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4" name="Freeform 146">
              <a:extLst>
                <a:ext uri="{FF2B5EF4-FFF2-40B4-BE49-F238E27FC236}">
                  <a16:creationId xmlns:a16="http://schemas.microsoft.com/office/drawing/2014/main" id="{1742DB08-EF7D-45EF-A8CF-42E9EAB43708}"/>
                </a:ext>
              </a:extLst>
            </p:cNvPr>
            <p:cNvSpPr>
              <a:spLocks/>
            </p:cNvSpPr>
            <p:nvPr/>
          </p:nvSpPr>
          <p:spPr bwMode="auto">
            <a:xfrm>
              <a:off x="5763512" y="4454315"/>
              <a:ext cx="191431" cy="379069"/>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5" name="Freeform 147">
              <a:extLst>
                <a:ext uri="{FF2B5EF4-FFF2-40B4-BE49-F238E27FC236}">
                  <a16:creationId xmlns:a16="http://schemas.microsoft.com/office/drawing/2014/main" id="{93941957-E616-495D-B6B9-7CDACC2A454F}"/>
                </a:ext>
              </a:extLst>
            </p:cNvPr>
            <p:cNvSpPr>
              <a:spLocks noEditPoints="1"/>
            </p:cNvSpPr>
            <p:nvPr/>
          </p:nvSpPr>
          <p:spPr bwMode="auto">
            <a:xfrm>
              <a:off x="5755930" y="3652583"/>
              <a:ext cx="308942" cy="187640"/>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6" name="Freeform 148">
              <a:extLst>
                <a:ext uri="{FF2B5EF4-FFF2-40B4-BE49-F238E27FC236}">
                  <a16:creationId xmlns:a16="http://schemas.microsoft.com/office/drawing/2014/main" id="{E6939753-E899-480E-8BFD-396F56746505}"/>
                </a:ext>
              </a:extLst>
            </p:cNvPr>
            <p:cNvSpPr>
              <a:spLocks noEditPoints="1"/>
            </p:cNvSpPr>
            <p:nvPr/>
          </p:nvSpPr>
          <p:spPr bwMode="auto">
            <a:xfrm>
              <a:off x="8631172" y="4297001"/>
              <a:ext cx="208488" cy="14973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2700">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7" name="Freeform 149">
              <a:extLst>
                <a:ext uri="{FF2B5EF4-FFF2-40B4-BE49-F238E27FC236}">
                  <a16:creationId xmlns:a16="http://schemas.microsoft.com/office/drawing/2014/main" id="{CB04CA45-F774-4CAA-838D-D09F5F5EDFA8}"/>
                </a:ext>
              </a:extLst>
            </p:cNvPr>
            <p:cNvSpPr>
              <a:spLocks noEditPoints="1"/>
            </p:cNvSpPr>
            <p:nvPr/>
          </p:nvSpPr>
          <p:spPr bwMode="auto">
            <a:xfrm>
              <a:off x="8631172" y="4297001"/>
              <a:ext cx="208488" cy="14973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8" name="Freeform 150">
              <a:extLst>
                <a:ext uri="{FF2B5EF4-FFF2-40B4-BE49-F238E27FC236}">
                  <a16:creationId xmlns:a16="http://schemas.microsoft.com/office/drawing/2014/main" id="{220AA4AE-0696-45B7-BCFB-A799249E5D16}"/>
                </a:ext>
              </a:extLst>
            </p:cNvPr>
            <p:cNvSpPr>
              <a:spLocks noEditPoints="1"/>
            </p:cNvSpPr>
            <p:nvPr/>
          </p:nvSpPr>
          <p:spPr bwMode="auto">
            <a:xfrm>
              <a:off x="7548928" y="4433465"/>
              <a:ext cx="1055709" cy="940092"/>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9" name="Freeform 151">
              <a:extLst>
                <a:ext uri="{FF2B5EF4-FFF2-40B4-BE49-F238E27FC236}">
                  <a16:creationId xmlns:a16="http://schemas.microsoft.com/office/drawing/2014/main" id="{4A7939D2-433D-45E6-B0C0-0108292BC0E8}"/>
                </a:ext>
              </a:extLst>
            </p:cNvPr>
            <p:cNvSpPr>
              <a:spLocks noEditPoints="1"/>
            </p:cNvSpPr>
            <p:nvPr/>
          </p:nvSpPr>
          <p:spPr bwMode="auto">
            <a:xfrm>
              <a:off x="8930637" y="5102523"/>
              <a:ext cx="322209" cy="382860"/>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0" name="Freeform 152">
              <a:extLst>
                <a:ext uri="{FF2B5EF4-FFF2-40B4-BE49-F238E27FC236}">
                  <a16:creationId xmlns:a16="http://schemas.microsoft.com/office/drawing/2014/main" id="{8D5DA4C6-46C3-4D5C-BDC6-50A90FFCBE58}"/>
                </a:ext>
              </a:extLst>
            </p:cNvPr>
            <p:cNvSpPr>
              <a:spLocks noEditPoints="1"/>
            </p:cNvSpPr>
            <p:nvPr/>
          </p:nvSpPr>
          <p:spPr bwMode="auto">
            <a:xfrm>
              <a:off x="9213043" y="4581302"/>
              <a:ext cx="70128" cy="64442"/>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1" name="Freeform 153">
              <a:extLst>
                <a:ext uri="{FF2B5EF4-FFF2-40B4-BE49-F238E27FC236}">
                  <a16:creationId xmlns:a16="http://schemas.microsoft.com/office/drawing/2014/main" id="{90CBB25D-9710-4F4F-9DD5-F5235E42576D}"/>
                </a:ext>
              </a:extLst>
            </p:cNvPr>
            <p:cNvSpPr>
              <a:spLocks/>
            </p:cNvSpPr>
            <p:nvPr/>
          </p:nvSpPr>
          <p:spPr bwMode="auto">
            <a:xfrm>
              <a:off x="6019384" y="2974049"/>
              <a:ext cx="369593" cy="233128"/>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2" name="Freeform 154">
              <a:extLst>
                <a:ext uri="{FF2B5EF4-FFF2-40B4-BE49-F238E27FC236}">
                  <a16:creationId xmlns:a16="http://schemas.microsoft.com/office/drawing/2014/main" id="{7EF85874-3CF8-4977-878F-D9E8F3853FE2}"/>
                </a:ext>
              </a:extLst>
            </p:cNvPr>
            <p:cNvSpPr>
              <a:spLocks/>
            </p:cNvSpPr>
            <p:nvPr/>
          </p:nvSpPr>
          <p:spPr bwMode="auto">
            <a:xfrm>
              <a:off x="5795733" y="3057444"/>
              <a:ext cx="507953" cy="430244"/>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3" name="Freeform 155">
              <a:extLst>
                <a:ext uri="{FF2B5EF4-FFF2-40B4-BE49-F238E27FC236}">
                  <a16:creationId xmlns:a16="http://schemas.microsoft.com/office/drawing/2014/main" id="{DAC0CED9-FBD1-4C7A-835C-DF1B058216EC}"/>
                </a:ext>
              </a:extLst>
            </p:cNvPr>
            <p:cNvSpPr>
              <a:spLocks noEditPoints="1"/>
            </p:cNvSpPr>
            <p:nvPr/>
          </p:nvSpPr>
          <p:spPr bwMode="auto">
            <a:xfrm>
              <a:off x="5862070" y="2549491"/>
              <a:ext cx="1046231" cy="492790"/>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4" name="Freeform 156">
              <a:extLst>
                <a:ext uri="{FF2B5EF4-FFF2-40B4-BE49-F238E27FC236}">
                  <a16:creationId xmlns:a16="http://schemas.microsoft.com/office/drawing/2014/main" id="{724C5CB7-9F99-44D4-951C-C990FF36A944}"/>
                </a:ext>
              </a:extLst>
            </p:cNvPr>
            <p:cNvSpPr>
              <a:spLocks noEditPoints="1"/>
            </p:cNvSpPr>
            <p:nvPr/>
          </p:nvSpPr>
          <p:spPr bwMode="auto">
            <a:xfrm>
              <a:off x="5172164" y="1336470"/>
              <a:ext cx="4395310" cy="1684963"/>
            </a:xfrm>
            <a:custGeom>
              <a:avLst/>
              <a:gdLst/>
              <a:ahLst/>
              <a:cxnLst>
                <a:cxn ang="0">
                  <a:pos x="814" y="12"/>
                </a:cxn>
                <a:cxn ang="0">
                  <a:pos x="840" y="45"/>
                </a:cxn>
                <a:cxn ang="0">
                  <a:pos x="912" y="61"/>
                </a:cxn>
                <a:cxn ang="0">
                  <a:pos x="822" y="28"/>
                </a:cxn>
                <a:cxn ang="0">
                  <a:pos x="1331" y="168"/>
                </a:cxn>
                <a:cxn ang="0">
                  <a:pos x="1358" y="198"/>
                </a:cxn>
                <a:cxn ang="0">
                  <a:pos x="1388" y="664"/>
                </a:cxn>
                <a:cxn ang="0">
                  <a:pos x="355" y="25"/>
                </a:cxn>
                <a:cxn ang="0">
                  <a:pos x="1886" y="330"/>
                </a:cxn>
                <a:cxn ang="0">
                  <a:pos x="1698" y="277"/>
                </a:cxn>
                <a:cxn ang="0">
                  <a:pos x="1580" y="268"/>
                </a:cxn>
                <a:cxn ang="0">
                  <a:pos x="1412" y="221"/>
                </a:cxn>
                <a:cxn ang="0">
                  <a:pos x="1319" y="241"/>
                </a:cxn>
                <a:cxn ang="0">
                  <a:pos x="1224" y="204"/>
                </a:cxn>
                <a:cxn ang="0">
                  <a:pos x="1101" y="196"/>
                </a:cxn>
                <a:cxn ang="0">
                  <a:pos x="989" y="193"/>
                </a:cxn>
                <a:cxn ang="0">
                  <a:pos x="1007" y="122"/>
                </a:cxn>
                <a:cxn ang="0">
                  <a:pos x="909" y="126"/>
                </a:cxn>
                <a:cxn ang="0">
                  <a:pos x="800" y="148"/>
                </a:cxn>
                <a:cxn ang="0">
                  <a:pos x="764" y="190"/>
                </a:cxn>
                <a:cxn ang="0">
                  <a:pos x="667" y="228"/>
                </a:cxn>
                <a:cxn ang="0">
                  <a:pos x="623" y="257"/>
                </a:cxn>
                <a:cxn ang="0">
                  <a:pos x="630" y="312"/>
                </a:cxn>
                <a:cxn ang="0">
                  <a:pos x="603" y="320"/>
                </a:cxn>
                <a:cxn ang="0">
                  <a:pos x="557" y="231"/>
                </a:cxn>
                <a:cxn ang="0">
                  <a:pos x="468" y="273"/>
                </a:cxn>
                <a:cxn ang="0">
                  <a:pos x="384" y="305"/>
                </a:cxn>
                <a:cxn ang="0">
                  <a:pos x="307" y="312"/>
                </a:cxn>
                <a:cxn ang="0">
                  <a:pos x="230" y="353"/>
                </a:cxn>
                <a:cxn ang="0">
                  <a:pos x="170" y="355"/>
                </a:cxn>
                <a:cxn ang="0">
                  <a:pos x="201" y="292"/>
                </a:cxn>
                <a:cxn ang="0">
                  <a:pos x="100" y="296"/>
                </a:cxn>
                <a:cxn ang="0">
                  <a:pos x="133" y="407"/>
                </a:cxn>
                <a:cxn ang="0">
                  <a:pos x="89" y="497"/>
                </a:cxn>
                <a:cxn ang="0">
                  <a:pos x="134" y="574"/>
                </a:cxn>
                <a:cxn ang="0">
                  <a:pos x="223" y="617"/>
                </a:cxn>
                <a:cxn ang="0">
                  <a:pos x="193" y="682"/>
                </a:cxn>
                <a:cxn ang="0">
                  <a:pos x="326" y="731"/>
                </a:cxn>
                <a:cxn ang="0">
                  <a:pos x="312" y="613"/>
                </a:cxn>
                <a:cxn ang="0">
                  <a:pos x="425" y="599"/>
                </a:cxn>
                <a:cxn ang="0">
                  <a:pos x="472" y="554"/>
                </a:cxn>
                <a:cxn ang="0">
                  <a:pos x="610" y="554"/>
                </a:cxn>
                <a:cxn ang="0">
                  <a:pos x="738" y="612"/>
                </a:cxn>
                <a:cxn ang="0">
                  <a:pos x="849" y="616"/>
                </a:cxn>
                <a:cxn ang="0">
                  <a:pos x="939" y="614"/>
                </a:cxn>
                <a:cxn ang="0">
                  <a:pos x="1099" y="622"/>
                </a:cxn>
                <a:cxn ang="0">
                  <a:pos x="1210" y="615"/>
                </a:cxn>
                <a:cxn ang="0">
                  <a:pos x="1251" y="689"/>
                </a:cxn>
                <a:cxn ang="0">
                  <a:pos x="1365" y="573"/>
                </a:cxn>
                <a:cxn ang="0">
                  <a:pos x="1310" y="530"/>
                </a:cxn>
                <a:cxn ang="0">
                  <a:pos x="1484" y="473"/>
                </a:cxn>
                <a:cxn ang="0">
                  <a:pos x="1584" y="440"/>
                </a:cxn>
                <a:cxn ang="0">
                  <a:pos x="1544" y="494"/>
                </a:cxn>
                <a:cxn ang="0">
                  <a:pos x="1607" y="521"/>
                </a:cxn>
                <a:cxn ang="0">
                  <a:pos x="1697" y="458"/>
                </a:cxn>
                <a:cxn ang="0">
                  <a:pos x="1766" y="373"/>
                </a:cxn>
                <a:cxn ang="0">
                  <a:pos x="1875" y="379"/>
                </a:cxn>
                <a:cxn ang="0">
                  <a:pos x="993" y="567"/>
                </a:cxn>
                <a:cxn ang="0">
                  <a:pos x="386" y="247"/>
                </a:cxn>
                <a:cxn ang="0">
                  <a:pos x="485" y="133"/>
                </a:cxn>
                <a:cxn ang="0">
                  <a:pos x="415" y="39"/>
                </a:cxn>
                <a:cxn ang="0">
                  <a:pos x="464" y="16"/>
                </a:cxn>
              </a:cxnLst>
              <a:rect l="0" t="0" r="r" b="b"/>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grpFill/>
            <a:ln w="12700">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5" name="Freeform 158">
              <a:extLst>
                <a:ext uri="{FF2B5EF4-FFF2-40B4-BE49-F238E27FC236}">
                  <a16:creationId xmlns:a16="http://schemas.microsoft.com/office/drawing/2014/main" id="{71C33850-39E8-47C6-AAD5-190A92A08E16}"/>
                </a:ext>
              </a:extLst>
            </p:cNvPr>
            <p:cNvSpPr>
              <a:spLocks/>
            </p:cNvSpPr>
            <p:nvPr/>
          </p:nvSpPr>
          <p:spPr bwMode="auto">
            <a:xfrm>
              <a:off x="4986420" y="4005117"/>
              <a:ext cx="471942" cy="496581"/>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59">
              <a:extLst>
                <a:ext uri="{FF2B5EF4-FFF2-40B4-BE49-F238E27FC236}">
                  <a16:creationId xmlns:a16="http://schemas.microsoft.com/office/drawing/2014/main" id="{1FEB8048-861D-4616-AF54-2D78A4A1390B}"/>
                </a:ext>
              </a:extLst>
            </p:cNvPr>
            <p:cNvSpPr>
              <a:spLocks/>
            </p:cNvSpPr>
            <p:nvPr/>
          </p:nvSpPr>
          <p:spPr bwMode="auto">
            <a:xfrm>
              <a:off x="5407187" y="4211711"/>
              <a:ext cx="41698" cy="54966"/>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60">
              <a:extLst>
                <a:ext uri="{FF2B5EF4-FFF2-40B4-BE49-F238E27FC236}">
                  <a16:creationId xmlns:a16="http://schemas.microsoft.com/office/drawing/2014/main" id="{967B04D3-7377-445D-BAD3-D281D0EFCE04}"/>
                </a:ext>
              </a:extLst>
            </p:cNvPr>
            <p:cNvSpPr>
              <a:spLocks/>
            </p:cNvSpPr>
            <p:nvPr/>
          </p:nvSpPr>
          <p:spPr bwMode="auto">
            <a:xfrm>
              <a:off x="5431827" y="4423989"/>
              <a:ext cx="274826" cy="439720"/>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61">
              <a:extLst>
                <a:ext uri="{FF2B5EF4-FFF2-40B4-BE49-F238E27FC236}">
                  <a16:creationId xmlns:a16="http://schemas.microsoft.com/office/drawing/2014/main" id="{BF71906E-FEB6-4527-915A-0BBCFD923580}"/>
                </a:ext>
              </a:extLst>
            </p:cNvPr>
            <p:cNvSpPr>
              <a:spLocks/>
            </p:cNvSpPr>
            <p:nvPr/>
          </p:nvSpPr>
          <p:spPr bwMode="auto">
            <a:xfrm>
              <a:off x="5416664" y="4173804"/>
              <a:ext cx="278617" cy="284302"/>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62">
              <a:extLst>
                <a:ext uri="{FF2B5EF4-FFF2-40B4-BE49-F238E27FC236}">
                  <a16:creationId xmlns:a16="http://schemas.microsoft.com/office/drawing/2014/main" id="{4A95DDD3-538F-436B-BDCE-AC23D263DC31}"/>
                </a:ext>
              </a:extLst>
            </p:cNvPr>
            <p:cNvSpPr>
              <a:spLocks/>
            </p:cNvSpPr>
            <p:nvPr/>
          </p:nvSpPr>
          <p:spPr bwMode="auto">
            <a:xfrm>
              <a:off x="5498163" y="4399349"/>
              <a:ext cx="85291" cy="200907"/>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63">
              <a:extLst>
                <a:ext uri="{FF2B5EF4-FFF2-40B4-BE49-F238E27FC236}">
                  <a16:creationId xmlns:a16="http://schemas.microsoft.com/office/drawing/2014/main" id="{AA7ADE89-DD33-49A3-9BA8-17DC3A6AE5A2}"/>
                </a:ext>
              </a:extLst>
            </p:cNvPr>
            <p:cNvSpPr>
              <a:spLocks/>
            </p:cNvSpPr>
            <p:nvPr/>
          </p:nvSpPr>
          <p:spPr bwMode="auto">
            <a:xfrm>
              <a:off x="8873776" y="4687442"/>
              <a:ext cx="87186" cy="68232"/>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64">
              <a:extLst>
                <a:ext uri="{FF2B5EF4-FFF2-40B4-BE49-F238E27FC236}">
                  <a16:creationId xmlns:a16="http://schemas.microsoft.com/office/drawing/2014/main" id="{9C3649A2-4440-40EA-9BEC-B6DF5336B7ED}"/>
                </a:ext>
              </a:extLst>
            </p:cNvPr>
            <p:cNvSpPr>
              <a:spLocks/>
            </p:cNvSpPr>
            <p:nvPr/>
          </p:nvSpPr>
          <p:spPr bwMode="auto">
            <a:xfrm>
              <a:off x="6411720" y="3029015"/>
              <a:ext cx="199012" cy="132674"/>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65">
              <a:extLst>
                <a:ext uri="{FF2B5EF4-FFF2-40B4-BE49-F238E27FC236}">
                  <a16:creationId xmlns:a16="http://schemas.microsoft.com/office/drawing/2014/main" id="{A1A1516E-D3E9-4C53-A166-312A505273F6}"/>
                </a:ext>
              </a:extLst>
            </p:cNvPr>
            <p:cNvSpPr>
              <a:spLocks/>
            </p:cNvSpPr>
            <p:nvPr/>
          </p:nvSpPr>
          <p:spPr bwMode="auto">
            <a:xfrm>
              <a:off x="2639980" y="3480107"/>
              <a:ext cx="22744" cy="47384"/>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66">
              <a:extLst>
                <a:ext uri="{FF2B5EF4-FFF2-40B4-BE49-F238E27FC236}">
                  <a16:creationId xmlns:a16="http://schemas.microsoft.com/office/drawing/2014/main" id="{9C4B5A3A-3566-456F-9ABB-CD1D9D300F05}"/>
                </a:ext>
              </a:extLst>
            </p:cNvPr>
            <p:cNvSpPr>
              <a:spLocks/>
            </p:cNvSpPr>
            <p:nvPr/>
          </p:nvSpPr>
          <p:spPr bwMode="auto">
            <a:xfrm>
              <a:off x="3064538" y="3870548"/>
              <a:ext cx="30326" cy="24640"/>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67">
              <a:extLst>
                <a:ext uri="{FF2B5EF4-FFF2-40B4-BE49-F238E27FC236}">
                  <a16:creationId xmlns:a16="http://schemas.microsoft.com/office/drawing/2014/main" id="{B9A44BC9-B925-4495-B0CB-1B8F4DCCBF8E}"/>
                </a:ext>
              </a:extLst>
            </p:cNvPr>
            <p:cNvSpPr>
              <a:spLocks/>
            </p:cNvSpPr>
            <p:nvPr/>
          </p:nvSpPr>
          <p:spPr bwMode="auto">
            <a:xfrm>
              <a:off x="5778674" y="3015747"/>
              <a:ext cx="85291" cy="73919"/>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68">
              <a:extLst>
                <a:ext uri="{FF2B5EF4-FFF2-40B4-BE49-F238E27FC236}">
                  <a16:creationId xmlns:a16="http://schemas.microsoft.com/office/drawing/2014/main" id="{4968DEE0-F153-4D8C-B8E8-CBE30DBA09B9}"/>
                </a:ext>
              </a:extLst>
            </p:cNvPr>
            <p:cNvSpPr>
              <a:spLocks noEditPoints="1"/>
            </p:cNvSpPr>
            <p:nvPr/>
          </p:nvSpPr>
          <p:spPr bwMode="auto">
            <a:xfrm>
              <a:off x="5818477" y="2998689"/>
              <a:ext cx="126989" cy="104245"/>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69">
              <a:extLst>
                <a:ext uri="{FF2B5EF4-FFF2-40B4-BE49-F238E27FC236}">
                  <a16:creationId xmlns:a16="http://schemas.microsoft.com/office/drawing/2014/main" id="{8821D5E4-22E5-4496-84DE-68EBB3DB3E95}"/>
                </a:ext>
              </a:extLst>
            </p:cNvPr>
            <p:cNvSpPr>
              <a:spLocks/>
            </p:cNvSpPr>
            <p:nvPr/>
          </p:nvSpPr>
          <p:spPr bwMode="auto">
            <a:xfrm>
              <a:off x="6225976" y="3106723"/>
              <a:ext cx="369593" cy="263454"/>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70">
              <a:extLst>
                <a:ext uri="{FF2B5EF4-FFF2-40B4-BE49-F238E27FC236}">
                  <a16:creationId xmlns:a16="http://schemas.microsoft.com/office/drawing/2014/main" id="{E4C1E09C-25E9-438F-B8F2-CF4C7C793042}"/>
                </a:ext>
              </a:extLst>
            </p:cNvPr>
            <p:cNvSpPr>
              <a:spLocks/>
            </p:cNvSpPr>
            <p:nvPr/>
          </p:nvSpPr>
          <p:spPr bwMode="auto">
            <a:xfrm>
              <a:off x="6241139" y="3146526"/>
              <a:ext cx="424558" cy="382860"/>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71">
              <a:extLst>
                <a:ext uri="{FF2B5EF4-FFF2-40B4-BE49-F238E27FC236}">
                  <a16:creationId xmlns:a16="http://schemas.microsoft.com/office/drawing/2014/main" id="{6B9CC219-9A5F-4BAB-804A-A5C3D983FA94}"/>
                </a:ext>
              </a:extLst>
            </p:cNvPr>
            <p:cNvSpPr>
              <a:spLocks noEditPoints="1"/>
            </p:cNvSpPr>
            <p:nvPr/>
          </p:nvSpPr>
          <p:spPr bwMode="auto">
            <a:xfrm>
              <a:off x="7092150" y="4003223"/>
              <a:ext cx="1184592" cy="430244"/>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72">
              <a:extLst>
                <a:ext uri="{FF2B5EF4-FFF2-40B4-BE49-F238E27FC236}">
                  <a16:creationId xmlns:a16="http://schemas.microsoft.com/office/drawing/2014/main" id="{37F54101-9760-4E1F-BDFC-E0B59582E73F}"/>
                </a:ext>
              </a:extLst>
            </p:cNvPr>
            <p:cNvSpPr>
              <a:spLocks noEditPoints="1"/>
            </p:cNvSpPr>
            <p:nvPr/>
          </p:nvSpPr>
          <p:spPr bwMode="auto">
            <a:xfrm>
              <a:off x="7838917" y="4367129"/>
              <a:ext cx="83395" cy="36012"/>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73">
              <a:extLst>
                <a:ext uri="{FF2B5EF4-FFF2-40B4-BE49-F238E27FC236}">
                  <a16:creationId xmlns:a16="http://schemas.microsoft.com/office/drawing/2014/main" id="{DF38F630-52A5-452C-9D61-DDA650702F17}"/>
                </a:ext>
              </a:extLst>
            </p:cNvPr>
            <p:cNvSpPr>
              <a:spLocks/>
            </p:cNvSpPr>
            <p:nvPr/>
          </p:nvSpPr>
          <p:spPr bwMode="auto">
            <a:xfrm>
              <a:off x="5007269" y="2837584"/>
              <a:ext cx="87186" cy="47384"/>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74">
              <a:extLst>
                <a:ext uri="{FF2B5EF4-FFF2-40B4-BE49-F238E27FC236}">
                  <a16:creationId xmlns:a16="http://schemas.microsoft.com/office/drawing/2014/main" id="{CF603A89-81BB-4D2F-88F5-46A4391D6A5B}"/>
                </a:ext>
              </a:extLst>
            </p:cNvPr>
            <p:cNvSpPr>
              <a:spLocks noEditPoints="1"/>
            </p:cNvSpPr>
            <p:nvPr/>
          </p:nvSpPr>
          <p:spPr bwMode="auto">
            <a:xfrm>
              <a:off x="4846164" y="2831899"/>
              <a:ext cx="295674" cy="322209"/>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75">
              <a:extLst>
                <a:ext uri="{FF2B5EF4-FFF2-40B4-BE49-F238E27FC236}">
                  <a16:creationId xmlns:a16="http://schemas.microsoft.com/office/drawing/2014/main" id="{230AE94A-4E05-4D34-9860-E38B97BDEA31}"/>
                </a:ext>
              </a:extLst>
            </p:cNvPr>
            <p:cNvSpPr>
              <a:spLocks/>
            </p:cNvSpPr>
            <p:nvPr/>
          </p:nvSpPr>
          <p:spPr bwMode="auto">
            <a:xfrm>
              <a:off x="5141838" y="2951305"/>
              <a:ext cx="32221" cy="39803"/>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76">
              <a:extLst>
                <a:ext uri="{FF2B5EF4-FFF2-40B4-BE49-F238E27FC236}">
                  <a16:creationId xmlns:a16="http://schemas.microsoft.com/office/drawing/2014/main" id="{53AB6EE4-505E-4E9E-9473-40361643295C}"/>
                </a:ext>
              </a:extLst>
            </p:cNvPr>
            <p:cNvSpPr>
              <a:spLocks/>
            </p:cNvSpPr>
            <p:nvPr/>
          </p:nvSpPr>
          <p:spPr bwMode="auto">
            <a:xfrm>
              <a:off x="5149419" y="2860328"/>
              <a:ext cx="108035" cy="126989"/>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4" name="平行四边形 473">
            <a:extLst>
              <a:ext uri="{FF2B5EF4-FFF2-40B4-BE49-F238E27FC236}">
                <a16:creationId xmlns:a16="http://schemas.microsoft.com/office/drawing/2014/main" id="{4840CBF4-10CF-4CBD-B1EC-A47E964B3942}"/>
              </a:ext>
            </a:extLst>
          </p:cNvPr>
          <p:cNvSpPr/>
          <p:nvPr/>
        </p:nvSpPr>
        <p:spPr>
          <a:xfrm>
            <a:off x="1116740" y="4195767"/>
            <a:ext cx="1768805"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cxnSp>
        <p:nvCxnSpPr>
          <p:cNvPr id="475" name="Straight Connector 4">
            <a:extLst>
              <a:ext uri="{FF2B5EF4-FFF2-40B4-BE49-F238E27FC236}">
                <a16:creationId xmlns:a16="http://schemas.microsoft.com/office/drawing/2014/main" id="{DE95E875-5A47-4A43-AB65-60690E501D68}"/>
              </a:ext>
            </a:extLst>
          </p:cNvPr>
          <p:cNvCxnSpPr>
            <a:cxnSpLocks/>
          </p:cNvCxnSpPr>
          <p:nvPr/>
        </p:nvCxnSpPr>
        <p:spPr>
          <a:xfrm>
            <a:off x="1705897" y="3180885"/>
            <a:ext cx="629394" cy="1"/>
          </a:xfrm>
          <a:prstGeom prst="line">
            <a:avLst/>
          </a:prstGeom>
          <a:ln w="25400">
            <a:solidFill>
              <a:schemeClr val="accent2"/>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476" name="文本框 475">
            <a:extLst>
              <a:ext uri="{FF2B5EF4-FFF2-40B4-BE49-F238E27FC236}">
                <a16:creationId xmlns:a16="http://schemas.microsoft.com/office/drawing/2014/main" id="{7B41F3AD-ADA6-4D0C-9E83-55CE1A8D108B}"/>
              </a:ext>
            </a:extLst>
          </p:cNvPr>
          <p:cNvSpPr txBox="1"/>
          <p:nvPr/>
        </p:nvSpPr>
        <p:spPr>
          <a:xfrm>
            <a:off x="-239619" y="3885658"/>
            <a:ext cx="3125164" cy="523220"/>
          </a:xfrm>
          <a:prstGeom prst="rect">
            <a:avLst/>
          </a:prstGeom>
          <a:noFill/>
        </p:spPr>
        <p:txBody>
          <a:bodyPr wrap="square" rtlCol="0">
            <a:spAutoFit/>
          </a:bodyPr>
          <a:lstStyle/>
          <a:p>
            <a:pPr algn="r"/>
            <a:r>
              <a:rPr lang="zh-CN" altLang="en-US" sz="2800" dirty="0">
                <a:latin typeface="+mj-ea"/>
                <a:ea typeface="+mj-ea"/>
              </a:rPr>
              <a:t>输入你的标题</a:t>
            </a:r>
          </a:p>
        </p:txBody>
      </p:sp>
      <p:sp>
        <p:nvSpPr>
          <p:cNvPr id="477" name="文本框 476">
            <a:extLst>
              <a:ext uri="{FF2B5EF4-FFF2-40B4-BE49-F238E27FC236}">
                <a16:creationId xmlns:a16="http://schemas.microsoft.com/office/drawing/2014/main" id="{9B28A316-EBD8-4B10-857D-02A37CD87CDB}"/>
              </a:ext>
            </a:extLst>
          </p:cNvPr>
          <p:cNvSpPr txBox="1"/>
          <p:nvPr/>
        </p:nvSpPr>
        <p:spPr>
          <a:xfrm>
            <a:off x="552097" y="4416556"/>
            <a:ext cx="3030480" cy="1258165"/>
          </a:xfrm>
          <a:prstGeom prst="rect">
            <a:avLst/>
          </a:prstGeom>
          <a:noFill/>
        </p:spPr>
        <p:txBody>
          <a:bodyPr wrap="square" rtlCol="0">
            <a:spAutoFit/>
          </a:bodyPr>
          <a:lstStyle/>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r>
              <a:rPr lang="zh-CN" altLang="en-US" sz="2000" dirty="0">
                <a:latin typeface="+mn-ea"/>
              </a:rPr>
              <a:t>在这里输入正文  在这里</a:t>
            </a:r>
            <a:endParaRPr lang="en-US" altLang="zh-CN" sz="2000" dirty="0">
              <a:latin typeface="+mn-ea"/>
            </a:endParaRPr>
          </a:p>
        </p:txBody>
      </p:sp>
      <p:cxnSp>
        <p:nvCxnSpPr>
          <p:cNvPr id="484" name="直接连接符 483">
            <a:extLst>
              <a:ext uri="{FF2B5EF4-FFF2-40B4-BE49-F238E27FC236}">
                <a16:creationId xmlns:a16="http://schemas.microsoft.com/office/drawing/2014/main" id="{B98D53BC-8653-4A7F-AAA6-205109578723}"/>
              </a:ext>
            </a:extLst>
          </p:cNvPr>
          <p:cNvCxnSpPr>
            <a:cxnSpLocks/>
          </p:cNvCxnSpPr>
          <p:nvPr/>
        </p:nvCxnSpPr>
        <p:spPr>
          <a:xfrm>
            <a:off x="1716405" y="3195039"/>
            <a:ext cx="0" cy="660601"/>
          </a:xfrm>
          <a:prstGeom prst="line">
            <a:avLst/>
          </a:prstGeom>
          <a:ln w="25400">
            <a:solidFill>
              <a:schemeClr val="accent2"/>
            </a:solidFill>
            <a:prstDash val="dash"/>
            <a:headEnd w="med" len="med"/>
            <a:tailEnd type="none"/>
          </a:ln>
        </p:spPr>
        <p:style>
          <a:lnRef idx="1">
            <a:schemeClr val="accent1"/>
          </a:lnRef>
          <a:fillRef idx="0">
            <a:schemeClr val="accent1"/>
          </a:fillRef>
          <a:effectRef idx="0">
            <a:schemeClr val="accent1"/>
          </a:effectRef>
          <a:fontRef idx="minor">
            <a:schemeClr val="tx1"/>
          </a:fontRef>
        </p:style>
      </p:cxnSp>
      <p:sp>
        <p:nvSpPr>
          <p:cNvPr id="487" name="平行四边形 486">
            <a:extLst>
              <a:ext uri="{FF2B5EF4-FFF2-40B4-BE49-F238E27FC236}">
                <a16:creationId xmlns:a16="http://schemas.microsoft.com/office/drawing/2014/main" id="{BEDAA79B-0146-460B-92F9-7C3DE90A859A}"/>
              </a:ext>
            </a:extLst>
          </p:cNvPr>
          <p:cNvSpPr/>
          <p:nvPr/>
        </p:nvSpPr>
        <p:spPr>
          <a:xfrm>
            <a:off x="9491579" y="3128206"/>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488" name="Straight Connector 4">
            <a:extLst>
              <a:ext uri="{FF2B5EF4-FFF2-40B4-BE49-F238E27FC236}">
                <a16:creationId xmlns:a16="http://schemas.microsoft.com/office/drawing/2014/main" id="{12BCC1FC-DD7F-4C1A-8B73-D4BE075765E2}"/>
              </a:ext>
            </a:extLst>
          </p:cNvPr>
          <p:cNvCxnSpPr>
            <a:cxnSpLocks/>
          </p:cNvCxnSpPr>
          <p:nvPr/>
        </p:nvCxnSpPr>
        <p:spPr>
          <a:xfrm flipH="1">
            <a:off x="8397871" y="3287590"/>
            <a:ext cx="423619"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489" name="文本框 488">
            <a:extLst>
              <a:ext uri="{FF2B5EF4-FFF2-40B4-BE49-F238E27FC236}">
                <a16:creationId xmlns:a16="http://schemas.microsoft.com/office/drawing/2014/main" id="{1165A2AA-A33A-4A1D-A913-C0CAFFF932CE}"/>
              </a:ext>
            </a:extLst>
          </p:cNvPr>
          <p:cNvSpPr txBox="1"/>
          <p:nvPr/>
        </p:nvSpPr>
        <p:spPr>
          <a:xfrm>
            <a:off x="8922395" y="2818097"/>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490" name="文本框 489">
            <a:extLst>
              <a:ext uri="{FF2B5EF4-FFF2-40B4-BE49-F238E27FC236}">
                <a16:creationId xmlns:a16="http://schemas.microsoft.com/office/drawing/2014/main" id="{BE1A6C26-8E46-44C3-8625-3F17E3E05FCA}"/>
              </a:ext>
            </a:extLst>
          </p:cNvPr>
          <p:cNvSpPr txBox="1"/>
          <p:nvPr/>
        </p:nvSpPr>
        <p:spPr>
          <a:xfrm>
            <a:off x="8769247" y="3341317"/>
            <a:ext cx="3125164" cy="1650837"/>
          </a:xfrm>
          <a:prstGeom prst="rect">
            <a:avLst/>
          </a:prstGeom>
          <a:noFill/>
        </p:spPr>
        <p:txBody>
          <a:bodyPr wrap="square" rtlCol="0">
            <a:spAutoFit/>
          </a:bodyPr>
          <a:lstStyle/>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endParaRPr lang="en-US" altLang="zh-CN" sz="2000" dirty="0">
              <a:latin typeface="+mn-ea"/>
            </a:endParaRPr>
          </a:p>
        </p:txBody>
      </p:sp>
      <p:sp>
        <p:nvSpPr>
          <p:cNvPr id="47" name="文本占位符 46">
            <a:extLst>
              <a:ext uri="{FF2B5EF4-FFF2-40B4-BE49-F238E27FC236}">
                <a16:creationId xmlns:a16="http://schemas.microsoft.com/office/drawing/2014/main" id="{5FE17C60-6EF0-4F35-86D6-6F7748428AE0}"/>
              </a:ext>
            </a:extLst>
          </p:cNvPr>
          <p:cNvSpPr>
            <a:spLocks noGrp="1"/>
          </p:cNvSpPr>
          <p:nvPr>
            <p:ph type="body" idx="13"/>
          </p:nvPr>
        </p:nvSpPr>
        <p:spPr>
          <a:xfrm>
            <a:off x="1097899" y="253874"/>
            <a:ext cx="1934002" cy="605909"/>
          </a:xfrm>
        </p:spPr>
        <p:txBody>
          <a:bodyPr/>
          <a:lstStyle/>
          <a:p>
            <a:r>
              <a:rPr lang="zh-CN" altLang="en-US" dirty="0"/>
              <a:t>世界地图</a:t>
            </a:r>
            <a:endParaRPr lang="en-US" altLang="zh-CN" dirty="0"/>
          </a:p>
        </p:txBody>
      </p:sp>
    </p:spTree>
    <p:extLst>
      <p:ext uri="{BB962C8B-B14F-4D97-AF65-F5344CB8AC3E}">
        <p14:creationId xmlns:p14="http://schemas.microsoft.com/office/powerpoint/2010/main" val="3176998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平行四边形 55">
            <a:extLst>
              <a:ext uri="{FF2B5EF4-FFF2-40B4-BE49-F238E27FC236}">
                <a16:creationId xmlns:a16="http://schemas.microsoft.com/office/drawing/2014/main" id="{B4C7BCD9-C95D-4525-BC57-3930CE7B6345}"/>
              </a:ext>
            </a:extLst>
          </p:cNvPr>
          <p:cNvSpPr/>
          <p:nvPr/>
        </p:nvSpPr>
        <p:spPr>
          <a:xfrm>
            <a:off x="8881655" y="4005938"/>
            <a:ext cx="1768805"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a:extLst>
              <a:ext uri="{FF2B5EF4-FFF2-40B4-BE49-F238E27FC236}">
                <a16:creationId xmlns:a16="http://schemas.microsoft.com/office/drawing/2014/main" id="{D32C84C7-D32A-49AD-9137-3ED4DECE350C}"/>
              </a:ext>
            </a:extLst>
          </p:cNvPr>
          <p:cNvSpPr/>
          <p:nvPr/>
        </p:nvSpPr>
        <p:spPr>
          <a:xfrm>
            <a:off x="1993175" y="2185369"/>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EB82198A-5D93-49C6-BCEF-E2AAEE1EEA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297803" y="1419861"/>
            <a:ext cx="1596391" cy="384810"/>
          </a:xfrm>
          <a:prstGeom prst="rect">
            <a:avLst/>
          </a:prstGeom>
        </p:spPr>
      </p:pic>
      <p:sp>
        <p:nvSpPr>
          <p:cNvPr id="108" name="文本框 107">
            <a:extLst>
              <a:ext uri="{FF2B5EF4-FFF2-40B4-BE49-F238E27FC236}">
                <a16:creationId xmlns:a16="http://schemas.microsoft.com/office/drawing/2014/main" id="{1123B909-5E0F-4461-BBDB-C7CC0A59E34F}"/>
              </a:ext>
            </a:extLst>
          </p:cNvPr>
          <p:cNvSpPr txBox="1"/>
          <p:nvPr/>
        </p:nvSpPr>
        <p:spPr>
          <a:xfrm>
            <a:off x="613795" y="1861893"/>
            <a:ext cx="3125164" cy="523220"/>
          </a:xfrm>
          <a:prstGeom prst="rect">
            <a:avLst/>
          </a:prstGeom>
          <a:noFill/>
        </p:spPr>
        <p:txBody>
          <a:bodyPr wrap="square" rtlCol="0">
            <a:spAutoFit/>
          </a:bodyPr>
          <a:lstStyle/>
          <a:p>
            <a:pPr algn="r"/>
            <a:r>
              <a:rPr lang="zh-CN" altLang="en-US" sz="2800" dirty="0">
                <a:latin typeface="+mj-ea"/>
                <a:ea typeface="+mj-ea"/>
              </a:rPr>
              <a:t>输入你的标题</a:t>
            </a:r>
          </a:p>
        </p:txBody>
      </p:sp>
      <p:sp>
        <p:nvSpPr>
          <p:cNvPr id="109" name="矩形 108">
            <a:extLst>
              <a:ext uri="{FF2B5EF4-FFF2-40B4-BE49-F238E27FC236}">
                <a16:creationId xmlns:a16="http://schemas.microsoft.com/office/drawing/2014/main" id="{7F061AAF-526F-4356-9478-9A6669E9426A}"/>
              </a:ext>
            </a:extLst>
          </p:cNvPr>
          <p:cNvSpPr/>
          <p:nvPr/>
        </p:nvSpPr>
        <p:spPr>
          <a:xfrm>
            <a:off x="-209223" y="2448741"/>
            <a:ext cx="3987106" cy="1655774"/>
          </a:xfrm>
          <a:prstGeom prst="rect">
            <a:avLst/>
          </a:prstGeom>
        </p:spPr>
        <p:txBody>
          <a:bodyPr wrap="square">
            <a:spAutoFit/>
          </a:bodyPr>
          <a:lstStyle/>
          <a:p>
            <a:pPr algn="r">
              <a:lnSpc>
                <a:spcPct val="130000"/>
              </a:lnSpc>
            </a:pPr>
            <a:r>
              <a:rPr lang="zh-CN" altLang="en-US" sz="2000" dirty="0">
                <a:latin typeface="+mn-ea"/>
              </a:rPr>
              <a:t>在这里输入正文  在这里输入</a:t>
            </a:r>
            <a:endParaRPr lang="en-US" altLang="zh-CN" sz="2000" dirty="0">
              <a:latin typeface="+mn-ea"/>
            </a:endParaRPr>
          </a:p>
          <a:p>
            <a:pPr algn="r">
              <a:lnSpc>
                <a:spcPct val="130000"/>
              </a:lnSpc>
            </a:pPr>
            <a:r>
              <a:rPr lang="zh-CN" altLang="en-US" sz="2000" dirty="0">
                <a:latin typeface="+mn-ea"/>
              </a:rPr>
              <a:t>在这里输入正文  在这里输入</a:t>
            </a:r>
            <a:endParaRPr lang="en-US" altLang="zh-CN" sz="2000" dirty="0">
              <a:latin typeface="+mn-ea"/>
            </a:endParaRPr>
          </a:p>
          <a:p>
            <a:pPr algn="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在这里输入</a:t>
            </a:r>
            <a:endParaRPr lang="en-US" altLang="zh-CN" sz="2000" dirty="0">
              <a:latin typeface="+mn-ea"/>
            </a:endParaRPr>
          </a:p>
          <a:p>
            <a:pPr algn="r">
              <a:lnSpc>
                <a:spcPct val="130000"/>
              </a:lnSpc>
            </a:pPr>
            <a:r>
              <a:rPr lang="zh-CN" altLang="en-US" sz="2000" dirty="0">
                <a:latin typeface="+mn-ea"/>
              </a:rPr>
              <a:t>在这里输入正文</a:t>
            </a:r>
            <a:endParaRPr lang="en-US" altLang="zh-CN" sz="2000" dirty="0">
              <a:latin typeface="+mn-ea"/>
            </a:endParaRPr>
          </a:p>
        </p:txBody>
      </p:sp>
      <p:cxnSp>
        <p:nvCxnSpPr>
          <p:cNvPr id="113" name="Straight Connector 4">
            <a:extLst>
              <a:ext uri="{FF2B5EF4-FFF2-40B4-BE49-F238E27FC236}">
                <a16:creationId xmlns:a16="http://schemas.microsoft.com/office/drawing/2014/main" id="{10D9B301-C046-4DF8-90FE-7FAFEB88FCCD}"/>
              </a:ext>
            </a:extLst>
          </p:cNvPr>
          <p:cNvCxnSpPr/>
          <p:nvPr/>
        </p:nvCxnSpPr>
        <p:spPr>
          <a:xfrm flipH="1">
            <a:off x="3973606" y="2154889"/>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42DC8982-9161-47BF-911E-3DB59A85FDB6}"/>
              </a:ext>
            </a:extLst>
          </p:cNvPr>
          <p:cNvSpPr txBox="1"/>
          <p:nvPr/>
        </p:nvSpPr>
        <p:spPr>
          <a:xfrm>
            <a:off x="8305842" y="3708894"/>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115" name="矩形 114">
            <a:extLst>
              <a:ext uri="{FF2B5EF4-FFF2-40B4-BE49-F238E27FC236}">
                <a16:creationId xmlns:a16="http://schemas.microsoft.com/office/drawing/2014/main" id="{931B9151-8EC8-458A-A9DC-4923329E4CA0}"/>
              </a:ext>
            </a:extLst>
          </p:cNvPr>
          <p:cNvSpPr/>
          <p:nvPr/>
        </p:nvSpPr>
        <p:spPr>
          <a:xfrm>
            <a:off x="8305842" y="4295742"/>
            <a:ext cx="3987106" cy="1655774"/>
          </a:xfrm>
          <a:prstGeom prst="rect">
            <a:avLst/>
          </a:prstGeom>
        </p:spPr>
        <p:txBody>
          <a:bodyPr wrap="square">
            <a:spAutoFit/>
          </a:bodyPr>
          <a:lstStyle/>
          <a:p>
            <a:pPr>
              <a:lnSpc>
                <a:spcPct val="130000"/>
              </a:lnSpc>
            </a:pPr>
            <a:r>
              <a:rPr lang="zh-CN" altLang="en-US" sz="2000" dirty="0">
                <a:latin typeface="+mn-ea"/>
              </a:rPr>
              <a:t>在这里输入正文  在这里输入</a:t>
            </a:r>
            <a:endParaRPr lang="en-US" altLang="zh-CN" sz="2000" dirty="0">
              <a:latin typeface="+mn-ea"/>
            </a:endParaRPr>
          </a:p>
          <a:p>
            <a:pPr>
              <a:lnSpc>
                <a:spcPct val="130000"/>
              </a:lnSpc>
            </a:pPr>
            <a:r>
              <a:rPr lang="zh-CN" altLang="en-US" sz="2000" dirty="0">
                <a:latin typeface="+mn-ea"/>
              </a:rPr>
              <a:t>在这里输入正文  在这里输入</a:t>
            </a:r>
            <a:endParaRPr lang="en-US" altLang="zh-CN" sz="2000" dirty="0">
              <a:latin typeface="+mn-ea"/>
            </a:endParaRPr>
          </a:p>
          <a:p>
            <a:pPr>
              <a:lnSpc>
                <a:spcPct val="130000"/>
              </a:lnSpc>
            </a:pPr>
            <a:r>
              <a:rPr lang="zh-CN" altLang="en-US" sz="2000" dirty="0">
                <a:latin typeface="+mn-ea"/>
              </a:rPr>
              <a:t>在这里输入正文  在这里输入</a:t>
            </a:r>
            <a:endParaRPr lang="en-US" altLang="zh-CN" sz="2000" dirty="0">
              <a:latin typeface="+mn-ea"/>
            </a:endParaRPr>
          </a:p>
          <a:p>
            <a:pPr>
              <a:lnSpc>
                <a:spcPct val="130000"/>
              </a:lnSpc>
            </a:pPr>
            <a:r>
              <a:rPr lang="zh-CN" altLang="en-US" sz="2000" dirty="0">
                <a:latin typeface="+mn-ea"/>
              </a:rPr>
              <a:t>在这里输入正文</a:t>
            </a:r>
            <a:endParaRPr lang="en-US" altLang="zh-CN" sz="2000" dirty="0">
              <a:latin typeface="+mn-ea"/>
            </a:endParaRPr>
          </a:p>
        </p:txBody>
      </p:sp>
      <p:cxnSp>
        <p:nvCxnSpPr>
          <p:cNvPr id="116" name="Straight Connector 4">
            <a:extLst>
              <a:ext uri="{FF2B5EF4-FFF2-40B4-BE49-F238E27FC236}">
                <a16:creationId xmlns:a16="http://schemas.microsoft.com/office/drawing/2014/main" id="{E9FF3388-DA61-435A-9C9F-8A6029F7E5C5}"/>
              </a:ext>
            </a:extLst>
          </p:cNvPr>
          <p:cNvCxnSpPr>
            <a:cxnSpLocks/>
          </p:cNvCxnSpPr>
          <p:nvPr/>
        </p:nvCxnSpPr>
        <p:spPr>
          <a:xfrm>
            <a:off x="7052086" y="3933825"/>
            <a:ext cx="1112167" cy="0"/>
          </a:xfrm>
          <a:prstGeom prst="line">
            <a:avLst/>
          </a:prstGeom>
          <a:ln w="25400">
            <a:solidFill>
              <a:schemeClr val="accent2"/>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pic>
        <p:nvPicPr>
          <p:cNvPr id="51" name="图片占位符 50" descr="图片包含 玩具, 玩偶&#10;&#10;描述已自动生成">
            <a:extLst>
              <a:ext uri="{FF2B5EF4-FFF2-40B4-BE49-F238E27FC236}">
                <a16:creationId xmlns:a16="http://schemas.microsoft.com/office/drawing/2014/main" id="{43B907D5-4962-40F1-89B6-444312F99BBA}"/>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文本占位符 2">
            <a:extLst>
              <a:ext uri="{FF2B5EF4-FFF2-40B4-BE49-F238E27FC236}">
                <a16:creationId xmlns:a16="http://schemas.microsoft.com/office/drawing/2014/main" id="{5B72854E-5F77-4B9D-8CDD-22AF6702CB4E}"/>
              </a:ext>
            </a:extLst>
          </p:cNvPr>
          <p:cNvSpPr>
            <a:spLocks noGrp="1"/>
          </p:cNvSpPr>
          <p:nvPr>
            <p:ph type="body" idx="13"/>
          </p:nvPr>
        </p:nvSpPr>
        <p:spPr>
          <a:xfrm>
            <a:off x="1097899" y="253874"/>
            <a:ext cx="1934002" cy="605909"/>
          </a:xfrm>
        </p:spPr>
        <p:txBody>
          <a:bodyPr/>
          <a:lstStyle/>
          <a:p>
            <a:r>
              <a:rPr lang="zh-CN" altLang="en-US" dirty="0"/>
              <a:t>手机截图</a:t>
            </a:r>
          </a:p>
        </p:txBody>
      </p:sp>
    </p:spTree>
    <p:extLst>
      <p:ext uri="{BB962C8B-B14F-4D97-AF65-F5344CB8AC3E}">
        <p14:creationId xmlns:p14="http://schemas.microsoft.com/office/powerpoint/2010/main" val="4258511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平行四边形 50">
            <a:extLst>
              <a:ext uri="{FF2B5EF4-FFF2-40B4-BE49-F238E27FC236}">
                <a16:creationId xmlns:a16="http://schemas.microsoft.com/office/drawing/2014/main" id="{1D66BFDD-FF62-48E8-A89C-0D269775E6D3}"/>
              </a:ext>
            </a:extLst>
          </p:cNvPr>
          <p:cNvSpPr/>
          <p:nvPr/>
        </p:nvSpPr>
        <p:spPr>
          <a:xfrm>
            <a:off x="3002269" y="3135978"/>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5C04DDA5-0EAE-48EA-B200-5D8468AC0F7A}"/>
              </a:ext>
            </a:extLst>
          </p:cNvPr>
          <p:cNvSpPr txBox="1"/>
          <p:nvPr/>
        </p:nvSpPr>
        <p:spPr>
          <a:xfrm>
            <a:off x="2023688" y="2842152"/>
            <a:ext cx="3125164" cy="523220"/>
          </a:xfrm>
          <a:prstGeom prst="rect">
            <a:avLst/>
          </a:prstGeom>
          <a:noFill/>
        </p:spPr>
        <p:txBody>
          <a:bodyPr wrap="square" rtlCol="0">
            <a:spAutoFit/>
          </a:bodyPr>
          <a:lstStyle/>
          <a:p>
            <a:pPr algn="ctr"/>
            <a:r>
              <a:rPr lang="zh-CN" altLang="en-US" sz="2800" dirty="0">
                <a:latin typeface="+mj-ea"/>
                <a:ea typeface="+mj-ea"/>
              </a:rPr>
              <a:t>输入你的标题</a:t>
            </a:r>
          </a:p>
        </p:txBody>
      </p:sp>
      <p:sp>
        <p:nvSpPr>
          <p:cNvPr id="50" name="矩形 49">
            <a:extLst>
              <a:ext uri="{FF2B5EF4-FFF2-40B4-BE49-F238E27FC236}">
                <a16:creationId xmlns:a16="http://schemas.microsoft.com/office/drawing/2014/main" id="{4E732129-CF14-49FD-9EA0-6508D69774D5}"/>
              </a:ext>
            </a:extLst>
          </p:cNvPr>
          <p:cNvSpPr/>
          <p:nvPr/>
        </p:nvSpPr>
        <p:spPr>
          <a:xfrm>
            <a:off x="783968" y="3492628"/>
            <a:ext cx="3987106" cy="1660263"/>
          </a:xfrm>
          <a:prstGeom prst="rect">
            <a:avLst/>
          </a:prstGeom>
        </p:spPr>
        <p:txBody>
          <a:bodyPr wrap="square">
            <a:spAutoFit/>
          </a:bodyPr>
          <a:lstStyle/>
          <a:p>
            <a:pPr algn="r">
              <a:lnSpc>
                <a:spcPct val="130000"/>
              </a:lnSpc>
            </a:pPr>
            <a:r>
              <a:rPr lang="zh-CN" altLang="en-US" sz="2000" dirty="0">
                <a:latin typeface="+mn-ea"/>
              </a:rPr>
              <a:t>在这里输入正文  在这里输入正文</a:t>
            </a:r>
            <a:endParaRPr lang="en-US" altLang="zh-CN" sz="2000" dirty="0">
              <a:latin typeface="+mn-ea"/>
            </a:endParaRPr>
          </a:p>
          <a:p>
            <a:pPr algn="r">
              <a:lnSpc>
                <a:spcPct val="130000"/>
              </a:lnSpc>
            </a:pPr>
            <a:r>
              <a:rPr lang="zh-CN" altLang="en-US" sz="2000" dirty="0">
                <a:latin typeface="+mn-ea"/>
              </a:rPr>
              <a:t>在这里输入正文  在这里输入正文</a:t>
            </a:r>
            <a:endParaRPr lang="en-US" altLang="zh-CN" sz="2000" dirty="0">
              <a:latin typeface="+mn-ea"/>
            </a:endParaRPr>
          </a:p>
          <a:p>
            <a:pPr algn="r">
              <a:lnSpc>
                <a:spcPct val="130000"/>
              </a:lnSpc>
            </a:pPr>
            <a:r>
              <a:rPr lang="zh-CN" altLang="en-US" sz="2000" dirty="0">
                <a:latin typeface="+mn-ea"/>
              </a:rPr>
              <a:t>在这里输入正文  在这里输入正文</a:t>
            </a:r>
            <a:endParaRPr lang="en-US" altLang="zh-CN" sz="2000" dirty="0">
              <a:latin typeface="+mn-ea"/>
            </a:endParaRPr>
          </a:p>
          <a:p>
            <a:pPr algn="r">
              <a:lnSpc>
                <a:spcPct val="130000"/>
              </a:lnSpc>
            </a:pPr>
            <a:r>
              <a:rPr lang="zh-CN" altLang="en-US" sz="2000" dirty="0">
                <a:latin typeface="+mn-ea"/>
              </a:rPr>
              <a:t>在这里输入正文</a:t>
            </a:r>
            <a:endParaRPr lang="en-US" altLang="zh-CN" sz="2000" dirty="0">
              <a:latin typeface="+mn-ea"/>
            </a:endParaRPr>
          </a:p>
        </p:txBody>
      </p:sp>
      <p:pic>
        <p:nvPicPr>
          <p:cNvPr id="53" name="图片占位符 52" descr="图片包含 室内, 餐桌, 墙壁, 玩具&#10;&#10;自动生成的说明">
            <a:extLst>
              <a:ext uri="{FF2B5EF4-FFF2-40B4-BE49-F238E27FC236}">
                <a16:creationId xmlns:a16="http://schemas.microsoft.com/office/drawing/2014/main" id="{0C05E5B8-A813-46B5-A39C-16D1BDB64D4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文本占位符 1">
            <a:extLst>
              <a:ext uri="{FF2B5EF4-FFF2-40B4-BE49-F238E27FC236}">
                <a16:creationId xmlns:a16="http://schemas.microsoft.com/office/drawing/2014/main" id="{120F6724-6DBA-47BF-8E06-D5F6731D9AC4}"/>
              </a:ext>
            </a:extLst>
          </p:cNvPr>
          <p:cNvSpPr>
            <a:spLocks noGrp="1"/>
          </p:cNvSpPr>
          <p:nvPr>
            <p:ph type="body" idx="13"/>
          </p:nvPr>
        </p:nvSpPr>
        <p:spPr>
          <a:xfrm>
            <a:off x="1097899" y="253874"/>
            <a:ext cx="1934002" cy="605909"/>
          </a:xfrm>
        </p:spPr>
        <p:txBody>
          <a:bodyPr/>
          <a:lstStyle/>
          <a:p>
            <a:r>
              <a:rPr lang="zh-CN" altLang="en-US" dirty="0"/>
              <a:t>电脑截图</a:t>
            </a:r>
          </a:p>
        </p:txBody>
      </p:sp>
      <p:cxnSp>
        <p:nvCxnSpPr>
          <p:cNvPr id="54" name="Straight Connector 4">
            <a:extLst>
              <a:ext uri="{FF2B5EF4-FFF2-40B4-BE49-F238E27FC236}">
                <a16:creationId xmlns:a16="http://schemas.microsoft.com/office/drawing/2014/main" id="{91D09CF3-70D2-46AD-827A-DF54D3B7A17A}"/>
              </a:ext>
            </a:extLst>
          </p:cNvPr>
          <p:cNvCxnSpPr/>
          <p:nvPr/>
        </p:nvCxnSpPr>
        <p:spPr>
          <a:xfrm flipH="1">
            <a:off x="5049348" y="3102223"/>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24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787B374D-277F-4481-8634-98B6653ECC6F}"/>
              </a:ext>
            </a:extLst>
          </p:cNvPr>
          <p:cNvSpPr txBox="1"/>
          <p:nvPr/>
        </p:nvSpPr>
        <p:spPr>
          <a:xfrm>
            <a:off x="5542263" y="1917252"/>
            <a:ext cx="2291788" cy="523220"/>
          </a:xfrm>
          <a:prstGeom prst="rect">
            <a:avLst/>
          </a:prstGeom>
          <a:noFill/>
        </p:spPr>
        <p:txBody>
          <a:bodyPr wrap="square" rtlCol="0">
            <a:spAutoFit/>
          </a:bodyPr>
          <a:lstStyle/>
          <a:p>
            <a:r>
              <a:rPr lang="zh-CN" altLang="en-US" sz="2800" dirty="0">
                <a:latin typeface="+mj-ea"/>
                <a:ea typeface="+mj-ea"/>
              </a:rPr>
              <a:t>袁隆平</a:t>
            </a:r>
          </a:p>
        </p:txBody>
      </p:sp>
      <p:sp>
        <p:nvSpPr>
          <p:cNvPr id="65" name="矩形 64">
            <a:extLst>
              <a:ext uri="{FF2B5EF4-FFF2-40B4-BE49-F238E27FC236}">
                <a16:creationId xmlns:a16="http://schemas.microsoft.com/office/drawing/2014/main" id="{171F9651-27D6-4E8B-9F4B-9E9E4248D3B1}"/>
              </a:ext>
            </a:extLst>
          </p:cNvPr>
          <p:cNvSpPr/>
          <p:nvPr/>
        </p:nvSpPr>
        <p:spPr>
          <a:xfrm>
            <a:off x="5542263" y="2450333"/>
            <a:ext cx="5990925" cy="860044"/>
          </a:xfrm>
          <a:prstGeom prst="rect">
            <a:avLst/>
          </a:prstGeom>
        </p:spPr>
        <p:txBody>
          <a:bodyPr wrap="square">
            <a:spAutoFit/>
          </a:bodyPr>
          <a:lstStyle/>
          <a:p>
            <a:pPr algn="just">
              <a:lnSpc>
                <a:spcPct val="130000"/>
              </a:lnSpc>
            </a:pPr>
            <a:r>
              <a:rPr lang="zh-CN" altLang="en-US" sz="2000" dirty="0">
                <a:latin typeface="+mn-ea"/>
              </a:rPr>
              <a:t>中国杂交水稻育种专家，中国研究与发展杂交水稻的开创者，被誉为“世界杂交水稻之父”。</a:t>
            </a:r>
          </a:p>
        </p:txBody>
      </p:sp>
      <p:grpSp>
        <p:nvGrpSpPr>
          <p:cNvPr id="66" name="组合 65">
            <a:extLst>
              <a:ext uri="{FF2B5EF4-FFF2-40B4-BE49-F238E27FC236}">
                <a16:creationId xmlns:a16="http://schemas.microsoft.com/office/drawing/2014/main" id="{434070D2-BE87-4B2E-8111-F8C32813A5BE}"/>
              </a:ext>
            </a:extLst>
          </p:cNvPr>
          <p:cNvGrpSpPr/>
          <p:nvPr/>
        </p:nvGrpSpPr>
        <p:grpSpPr>
          <a:xfrm>
            <a:off x="5560351" y="4177993"/>
            <a:ext cx="6313072" cy="495126"/>
            <a:chOff x="5284568" y="4597024"/>
            <a:chExt cx="6313072" cy="495126"/>
          </a:xfrm>
        </p:grpSpPr>
        <p:pic>
          <p:nvPicPr>
            <p:cNvPr id="67" name="图形 66">
              <a:extLst>
                <a:ext uri="{FF2B5EF4-FFF2-40B4-BE49-F238E27FC236}">
                  <a16:creationId xmlns:a16="http://schemas.microsoft.com/office/drawing/2014/main" id="{9A7901FF-BEA4-4B19-9C4C-C3851BE186A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84568" y="4597024"/>
              <a:ext cx="495126" cy="495126"/>
            </a:xfrm>
            <a:prstGeom prst="rect">
              <a:avLst/>
            </a:prstGeom>
          </p:spPr>
        </p:pic>
        <p:sp>
          <p:nvSpPr>
            <p:cNvPr id="68" name="文本框 67">
              <a:extLst>
                <a:ext uri="{FF2B5EF4-FFF2-40B4-BE49-F238E27FC236}">
                  <a16:creationId xmlns:a16="http://schemas.microsoft.com/office/drawing/2014/main" id="{10D429FC-E7EF-4805-A1B0-C56E3D993DD4}"/>
                </a:ext>
              </a:extLst>
            </p:cNvPr>
            <p:cNvSpPr txBox="1"/>
            <p:nvPr/>
          </p:nvSpPr>
          <p:spPr>
            <a:xfrm>
              <a:off x="5779694" y="4644532"/>
              <a:ext cx="5817946" cy="400110"/>
            </a:xfrm>
            <a:prstGeom prst="rect">
              <a:avLst/>
            </a:prstGeom>
            <a:noFill/>
          </p:spPr>
          <p:txBody>
            <a:bodyPr wrap="square" rtlCol="0">
              <a:spAutoFit/>
            </a:bodyPr>
            <a:lstStyle/>
            <a:p>
              <a:r>
                <a:rPr lang="en-US" altLang="zh-CN" sz="2000" dirty="0">
                  <a:latin typeface="+mn-ea"/>
                </a:rPr>
                <a:t>2000</a:t>
              </a:r>
              <a:r>
                <a:rPr lang="zh-CN" altLang="en-US" sz="2000" dirty="0">
                  <a:latin typeface="+mn-ea"/>
                </a:rPr>
                <a:t>年，获得国家最高科学技术奖</a:t>
              </a:r>
              <a:endParaRPr lang="en-US" altLang="zh-CN" sz="2000" dirty="0">
                <a:latin typeface="+mn-ea"/>
              </a:endParaRPr>
            </a:p>
          </p:txBody>
        </p:sp>
      </p:grpSp>
      <p:grpSp>
        <p:nvGrpSpPr>
          <p:cNvPr id="69" name="组合 68">
            <a:extLst>
              <a:ext uri="{FF2B5EF4-FFF2-40B4-BE49-F238E27FC236}">
                <a16:creationId xmlns:a16="http://schemas.microsoft.com/office/drawing/2014/main" id="{E06E2ED7-778B-4D1B-988C-CF3B6220F55F}"/>
              </a:ext>
            </a:extLst>
          </p:cNvPr>
          <p:cNvGrpSpPr/>
          <p:nvPr/>
        </p:nvGrpSpPr>
        <p:grpSpPr>
          <a:xfrm>
            <a:off x="5560351" y="4618937"/>
            <a:ext cx="5990925" cy="495126"/>
            <a:chOff x="5284568" y="5020113"/>
            <a:chExt cx="6313072" cy="495126"/>
          </a:xfrm>
        </p:grpSpPr>
        <p:pic>
          <p:nvPicPr>
            <p:cNvPr id="70" name="图形 69">
              <a:extLst>
                <a:ext uri="{FF2B5EF4-FFF2-40B4-BE49-F238E27FC236}">
                  <a16:creationId xmlns:a16="http://schemas.microsoft.com/office/drawing/2014/main" id="{BC681E8C-905B-4919-B89E-334ABFBAECF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84568" y="5020113"/>
              <a:ext cx="495126" cy="495126"/>
            </a:xfrm>
            <a:prstGeom prst="rect">
              <a:avLst/>
            </a:prstGeom>
          </p:spPr>
        </p:pic>
        <p:sp>
          <p:nvSpPr>
            <p:cNvPr id="71" name="文本框 70">
              <a:extLst>
                <a:ext uri="{FF2B5EF4-FFF2-40B4-BE49-F238E27FC236}">
                  <a16:creationId xmlns:a16="http://schemas.microsoft.com/office/drawing/2014/main" id="{554475A8-826F-4C42-98D0-B212657BFC7E}"/>
                </a:ext>
              </a:extLst>
            </p:cNvPr>
            <p:cNvSpPr txBox="1"/>
            <p:nvPr/>
          </p:nvSpPr>
          <p:spPr>
            <a:xfrm>
              <a:off x="5779694" y="5067621"/>
              <a:ext cx="5817946" cy="400110"/>
            </a:xfrm>
            <a:prstGeom prst="rect">
              <a:avLst/>
            </a:prstGeom>
            <a:noFill/>
          </p:spPr>
          <p:txBody>
            <a:bodyPr wrap="square" rtlCol="0">
              <a:spAutoFit/>
            </a:bodyPr>
            <a:lstStyle/>
            <a:p>
              <a:r>
                <a:rPr lang="en-US" altLang="zh-CN" sz="2000" dirty="0">
                  <a:latin typeface="+mn-ea"/>
                </a:rPr>
                <a:t>2018</a:t>
              </a:r>
              <a:r>
                <a:rPr lang="zh-CN" altLang="en-US" sz="2000" dirty="0">
                  <a:latin typeface="+mn-ea"/>
                </a:rPr>
                <a:t>年</a:t>
              </a:r>
              <a:r>
                <a:rPr lang="en-US" altLang="zh-CN" sz="2000" dirty="0">
                  <a:latin typeface="+mn-ea"/>
                </a:rPr>
                <a:t>9</a:t>
              </a:r>
              <a:r>
                <a:rPr lang="zh-CN" altLang="en-US" sz="2000" dirty="0">
                  <a:latin typeface="+mn-ea"/>
                </a:rPr>
                <a:t>月，获得“未来科学大奖”生命科学奖</a:t>
              </a:r>
            </a:p>
          </p:txBody>
        </p:sp>
      </p:grpSp>
      <p:grpSp>
        <p:nvGrpSpPr>
          <p:cNvPr id="72" name="组合 71">
            <a:extLst>
              <a:ext uri="{FF2B5EF4-FFF2-40B4-BE49-F238E27FC236}">
                <a16:creationId xmlns:a16="http://schemas.microsoft.com/office/drawing/2014/main" id="{65D1D903-3114-4675-B0A7-9F5E5718B594}"/>
              </a:ext>
            </a:extLst>
          </p:cNvPr>
          <p:cNvGrpSpPr/>
          <p:nvPr/>
        </p:nvGrpSpPr>
        <p:grpSpPr>
          <a:xfrm>
            <a:off x="5560351" y="3296105"/>
            <a:ext cx="5972837" cy="495126"/>
            <a:chOff x="5284568" y="3734200"/>
            <a:chExt cx="6313072" cy="495126"/>
          </a:xfrm>
        </p:grpSpPr>
        <p:pic>
          <p:nvPicPr>
            <p:cNvPr id="73" name="图形 72">
              <a:extLst>
                <a:ext uri="{FF2B5EF4-FFF2-40B4-BE49-F238E27FC236}">
                  <a16:creationId xmlns:a16="http://schemas.microsoft.com/office/drawing/2014/main" id="{C13EA49A-94C9-4A6C-AD93-0DD3AF759B4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84568" y="3734200"/>
              <a:ext cx="495126" cy="495126"/>
            </a:xfrm>
            <a:prstGeom prst="rect">
              <a:avLst/>
            </a:prstGeom>
          </p:spPr>
        </p:pic>
        <p:sp>
          <p:nvSpPr>
            <p:cNvPr id="74" name="文本框 73">
              <a:extLst>
                <a:ext uri="{FF2B5EF4-FFF2-40B4-BE49-F238E27FC236}">
                  <a16:creationId xmlns:a16="http://schemas.microsoft.com/office/drawing/2014/main" id="{54807CF7-FDFC-4BC4-A6CA-C0A00067F2D0}"/>
                </a:ext>
              </a:extLst>
            </p:cNvPr>
            <p:cNvSpPr txBox="1"/>
            <p:nvPr/>
          </p:nvSpPr>
          <p:spPr>
            <a:xfrm>
              <a:off x="5779694" y="3781708"/>
              <a:ext cx="5817946" cy="400110"/>
            </a:xfrm>
            <a:prstGeom prst="rect">
              <a:avLst/>
            </a:prstGeom>
            <a:noFill/>
          </p:spPr>
          <p:txBody>
            <a:bodyPr wrap="square" rtlCol="0">
              <a:spAutoFit/>
            </a:bodyPr>
            <a:lstStyle/>
            <a:p>
              <a:r>
                <a:rPr lang="en-US" altLang="zh-CN" sz="2000" dirty="0">
                  <a:latin typeface="+mn-ea"/>
                </a:rPr>
                <a:t>1995</a:t>
              </a:r>
              <a:r>
                <a:rPr lang="zh-CN" altLang="en-US" sz="2000" dirty="0">
                  <a:latin typeface="+mn-ea"/>
                </a:rPr>
                <a:t>年，被评为中国工程院院士</a:t>
              </a:r>
              <a:endParaRPr lang="en-US" altLang="zh-CN" sz="2000" dirty="0">
                <a:latin typeface="+mn-ea"/>
              </a:endParaRPr>
            </a:p>
          </p:txBody>
        </p:sp>
      </p:grpSp>
      <p:grpSp>
        <p:nvGrpSpPr>
          <p:cNvPr id="75" name="组合 74">
            <a:extLst>
              <a:ext uri="{FF2B5EF4-FFF2-40B4-BE49-F238E27FC236}">
                <a16:creationId xmlns:a16="http://schemas.microsoft.com/office/drawing/2014/main" id="{FD06CD3A-6605-4788-A404-098C70287BA1}"/>
              </a:ext>
            </a:extLst>
          </p:cNvPr>
          <p:cNvGrpSpPr/>
          <p:nvPr/>
        </p:nvGrpSpPr>
        <p:grpSpPr>
          <a:xfrm>
            <a:off x="5560351" y="3737049"/>
            <a:ext cx="5990925" cy="495126"/>
            <a:chOff x="5284568" y="4170446"/>
            <a:chExt cx="6313072" cy="495126"/>
          </a:xfrm>
        </p:grpSpPr>
        <p:pic>
          <p:nvPicPr>
            <p:cNvPr id="76" name="图形 75">
              <a:extLst>
                <a:ext uri="{FF2B5EF4-FFF2-40B4-BE49-F238E27FC236}">
                  <a16:creationId xmlns:a16="http://schemas.microsoft.com/office/drawing/2014/main" id="{17CFD77A-85E2-458D-A2EB-0B007A3E6A5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84568" y="4170446"/>
              <a:ext cx="495126" cy="495126"/>
            </a:xfrm>
            <a:prstGeom prst="rect">
              <a:avLst/>
            </a:prstGeom>
          </p:spPr>
        </p:pic>
        <p:sp>
          <p:nvSpPr>
            <p:cNvPr id="77" name="文本框 76">
              <a:extLst>
                <a:ext uri="{FF2B5EF4-FFF2-40B4-BE49-F238E27FC236}">
                  <a16:creationId xmlns:a16="http://schemas.microsoft.com/office/drawing/2014/main" id="{6D7AE205-31AE-4565-A80E-FA20E088E992}"/>
                </a:ext>
              </a:extLst>
            </p:cNvPr>
            <p:cNvSpPr txBox="1"/>
            <p:nvPr/>
          </p:nvSpPr>
          <p:spPr>
            <a:xfrm>
              <a:off x="5779694" y="4217954"/>
              <a:ext cx="5817946" cy="400110"/>
            </a:xfrm>
            <a:prstGeom prst="rect">
              <a:avLst/>
            </a:prstGeom>
            <a:noFill/>
          </p:spPr>
          <p:txBody>
            <a:bodyPr wrap="square" rtlCol="0">
              <a:spAutoFit/>
            </a:bodyPr>
            <a:lstStyle/>
            <a:p>
              <a:r>
                <a:rPr lang="en-US" altLang="zh-CN" sz="2000" dirty="0">
                  <a:latin typeface="+mn-ea"/>
                </a:rPr>
                <a:t>1996</a:t>
              </a:r>
              <a:r>
                <a:rPr lang="zh-CN" altLang="en-US" sz="2000" dirty="0">
                  <a:latin typeface="+mn-ea"/>
                </a:rPr>
                <a:t>年，当选美国国家科学院外籍院士</a:t>
              </a:r>
              <a:endParaRPr lang="en-US" altLang="zh-CN" sz="2000" dirty="0">
                <a:latin typeface="+mn-ea"/>
              </a:endParaRPr>
            </a:p>
          </p:txBody>
        </p:sp>
      </p:grpSp>
      <p:grpSp>
        <p:nvGrpSpPr>
          <p:cNvPr id="78" name="组合 77">
            <a:extLst>
              <a:ext uri="{FF2B5EF4-FFF2-40B4-BE49-F238E27FC236}">
                <a16:creationId xmlns:a16="http://schemas.microsoft.com/office/drawing/2014/main" id="{2E905D02-F491-4872-8972-B07565D83268}"/>
              </a:ext>
            </a:extLst>
          </p:cNvPr>
          <p:cNvGrpSpPr/>
          <p:nvPr/>
        </p:nvGrpSpPr>
        <p:grpSpPr>
          <a:xfrm>
            <a:off x="5560351" y="5059882"/>
            <a:ext cx="6285267" cy="495126"/>
            <a:chOff x="5284568" y="5497977"/>
            <a:chExt cx="6659229" cy="495126"/>
          </a:xfrm>
        </p:grpSpPr>
        <p:pic>
          <p:nvPicPr>
            <p:cNvPr id="79" name="图形 78">
              <a:extLst>
                <a:ext uri="{FF2B5EF4-FFF2-40B4-BE49-F238E27FC236}">
                  <a16:creationId xmlns:a16="http://schemas.microsoft.com/office/drawing/2014/main" id="{3A5B27B1-488A-49F9-AF26-2E64BF59C6E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84568" y="5497977"/>
              <a:ext cx="495126" cy="495126"/>
            </a:xfrm>
            <a:prstGeom prst="rect">
              <a:avLst/>
            </a:prstGeom>
          </p:spPr>
        </p:pic>
        <p:sp>
          <p:nvSpPr>
            <p:cNvPr id="80" name="文本框 79">
              <a:extLst>
                <a:ext uri="{FF2B5EF4-FFF2-40B4-BE49-F238E27FC236}">
                  <a16:creationId xmlns:a16="http://schemas.microsoft.com/office/drawing/2014/main" id="{51A857C9-875A-41DF-81D4-254CC9867013}"/>
                </a:ext>
              </a:extLst>
            </p:cNvPr>
            <p:cNvSpPr txBox="1"/>
            <p:nvPr/>
          </p:nvSpPr>
          <p:spPr>
            <a:xfrm>
              <a:off x="5779694" y="5545485"/>
              <a:ext cx="6164103" cy="400110"/>
            </a:xfrm>
            <a:prstGeom prst="rect">
              <a:avLst/>
            </a:prstGeom>
            <a:noFill/>
          </p:spPr>
          <p:txBody>
            <a:bodyPr wrap="square" rtlCol="0">
              <a:spAutoFit/>
            </a:bodyPr>
            <a:lstStyle/>
            <a:p>
              <a:r>
                <a:rPr lang="en-US" altLang="zh-CN" sz="2000" dirty="0">
                  <a:latin typeface="+mn-ea"/>
                </a:rPr>
                <a:t>2018</a:t>
              </a:r>
              <a:r>
                <a:rPr lang="zh-CN" altLang="en-US" sz="2000" dirty="0">
                  <a:latin typeface="+mn-ea"/>
                </a:rPr>
                <a:t>年</a:t>
              </a:r>
              <a:r>
                <a:rPr lang="en-US" altLang="zh-CN" sz="2000" dirty="0">
                  <a:latin typeface="+mn-ea"/>
                </a:rPr>
                <a:t>12</a:t>
              </a:r>
              <a:r>
                <a:rPr lang="zh-CN" altLang="en-US" sz="2000" dirty="0">
                  <a:latin typeface="+mn-ea"/>
                </a:rPr>
                <a:t>月，党中央、国务院授予改革先锋称号</a:t>
              </a:r>
            </a:p>
          </p:txBody>
        </p:sp>
      </p:grpSp>
      <p:pic>
        <p:nvPicPr>
          <p:cNvPr id="53" name="图片占位符 52" descr="图片包含 人员, 男士, 室内, 墙壁&#10;&#10;描述已自动生成">
            <a:extLst>
              <a:ext uri="{FF2B5EF4-FFF2-40B4-BE49-F238E27FC236}">
                <a16:creationId xmlns:a16="http://schemas.microsoft.com/office/drawing/2014/main" id="{3D0B0E35-03EE-4382-A544-8F25EC2AA61F}"/>
              </a:ext>
            </a:extLst>
          </p:cNvPr>
          <p:cNvPicPr>
            <a:picLocks noGrp="1" noChangeAspect="1"/>
          </p:cNvPicPr>
          <p:nvPr>
            <p:ph type="pic" sz="quarter" idx="13"/>
          </p:nvPr>
        </p:nvPicPr>
        <p:blipFill>
          <a:blip r:embed="rId6">
            <a:extLst>
              <a:ext uri="{28A0092B-C50C-407E-A947-70E740481C1C}">
                <a14:useLocalDpi xmlns:a14="http://schemas.microsoft.com/office/drawing/2010/main"/>
              </a:ext>
            </a:extLst>
          </a:blip>
          <a:srcRect/>
          <a:stretch>
            <a:fillRect/>
          </a:stretch>
        </p:blipFill>
        <p:spPr/>
      </p:pic>
      <p:sp>
        <p:nvSpPr>
          <p:cNvPr id="47" name="文本占位符 46">
            <a:extLst>
              <a:ext uri="{FF2B5EF4-FFF2-40B4-BE49-F238E27FC236}">
                <a16:creationId xmlns:a16="http://schemas.microsoft.com/office/drawing/2014/main" id="{957600D0-EE5F-4F81-BE55-A66C70D3DE34}"/>
              </a:ext>
            </a:extLst>
          </p:cNvPr>
          <p:cNvSpPr>
            <a:spLocks noGrp="1"/>
          </p:cNvSpPr>
          <p:nvPr>
            <p:ph type="body" idx="14"/>
          </p:nvPr>
        </p:nvSpPr>
        <p:spPr>
          <a:xfrm>
            <a:off x="1097899" y="253874"/>
            <a:ext cx="1934002" cy="605909"/>
          </a:xfrm>
        </p:spPr>
        <p:txBody>
          <a:bodyPr/>
          <a:lstStyle/>
          <a:p>
            <a:r>
              <a:rPr lang="zh-CN" altLang="en-US" dirty="0"/>
              <a:t>单人介绍</a:t>
            </a:r>
          </a:p>
        </p:txBody>
      </p:sp>
    </p:spTree>
    <p:extLst>
      <p:ext uri="{BB962C8B-B14F-4D97-AF65-F5344CB8AC3E}">
        <p14:creationId xmlns:p14="http://schemas.microsoft.com/office/powerpoint/2010/main" val="802211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FD02127E-26E0-425B-9C42-DA97DECE8368}"/>
              </a:ext>
            </a:extLst>
          </p:cNvPr>
          <p:cNvSpPr txBox="1"/>
          <p:nvPr/>
        </p:nvSpPr>
        <p:spPr>
          <a:xfrm>
            <a:off x="3392076" y="1546916"/>
            <a:ext cx="2291788" cy="523220"/>
          </a:xfrm>
          <a:prstGeom prst="rect">
            <a:avLst/>
          </a:prstGeom>
          <a:noFill/>
        </p:spPr>
        <p:txBody>
          <a:bodyPr wrap="square" rtlCol="0">
            <a:spAutoFit/>
          </a:bodyPr>
          <a:lstStyle/>
          <a:p>
            <a:r>
              <a:rPr lang="zh-CN" altLang="en-US" sz="2800" dirty="0">
                <a:latin typeface="+mj-ea"/>
                <a:ea typeface="+mj-ea"/>
              </a:rPr>
              <a:t>袁隆平</a:t>
            </a:r>
          </a:p>
        </p:txBody>
      </p:sp>
      <p:sp>
        <p:nvSpPr>
          <p:cNvPr id="58" name="矩形 57">
            <a:extLst>
              <a:ext uri="{FF2B5EF4-FFF2-40B4-BE49-F238E27FC236}">
                <a16:creationId xmlns:a16="http://schemas.microsoft.com/office/drawing/2014/main" id="{352E22AA-DC32-4DE5-BF3C-FE31AA8C6B8F}"/>
              </a:ext>
            </a:extLst>
          </p:cNvPr>
          <p:cNvSpPr/>
          <p:nvPr/>
        </p:nvSpPr>
        <p:spPr>
          <a:xfrm>
            <a:off x="3392076" y="2297734"/>
            <a:ext cx="7383954" cy="860044"/>
          </a:xfrm>
          <a:prstGeom prst="rect">
            <a:avLst/>
          </a:prstGeom>
        </p:spPr>
        <p:txBody>
          <a:bodyPr wrap="square">
            <a:spAutoFit/>
          </a:bodyPr>
          <a:lstStyle/>
          <a:p>
            <a:pPr algn="just">
              <a:lnSpc>
                <a:spcPct val="130000"/>
              </a:lnSpc>
            </a:pPr>
            <a:r>
              <a:rPr lang="zh-CN" altLang="en-US" sz="2000" dirty="0">
                <a:latin typeface="+mn-ea"/>
              </a:rPr>
              <a:t>中国著名杂交水稻育种专家，中国研究与发展杂交水稻的开创者，被誉为“世界杂交水稻之父”。</a:t>
            </a:r>
          </a:p>
        </p:txBody>
      </p:sp>
      <p:cxnSp>
        <p:nvCxnSpPr>
          <p:cNvPr id="59" name="直接连接符 58">
            <a:extLst>
              <a:ext uri="{FF2B5EF4-FFF2-40B4-BE49-F238E27FC236}">
                <a16:creationId xmlns:a16="http://schemas.microsoft.com/office/drawing/2014/main" id="{84BCAC36-52AC-4850-878E-C7FE0F05B0C4}"/>
              </a:ext>
            </a:extLst>
          </p:cNvPr>
          <p:cNvCxnSpPr>
            <a:cxnSpLocks/>
          </p:cNvCxnSpPr>
          <p:nvPr/>
        </p:nvCxnSpPr>
        <p:spPr>
          <a:xfrm>
            <a:off x="3528676" y="217207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E4BD0F43-D12D-4A28-AB11-85E0ABEDAAE6}"/>
              </a:ext>
            </a:extLst>
          </p:cNvPr>
          <p:cNvSpPr txBox="1"/>
          <p:nvPr/>
        </p:nvSpPr>
        <p:spPr>
          <a:xfrm>
            <a:off x="6584322" y="4082164"/>
            <a:ext cx="2291788" cy="523220"/>
          </a:xfrm>
          <a:prstGeom prst="rect">
            <a:avLst/>
          </a:prstGeom>
          <a:noFill/>
        </p:spPr>
        <p:txBody>
          <a:bodyPr wrap="square" rtlCol="0">
            <a:spAutoFit/>
          </a:bodyPr>
          <a:lstStyle/>
          <a:p>
            <a:pPr algn="r"/>
            <a:r>
              <a:rPr lang="zh-CN" altLang="en-US" sz="2800" dirty="0">
                <a:latin typeface="+mj-ea"/>
                <a:ea typeface="+mj-ea"/>
              </a:rPr>
              <a:t>袁隆平</a:t>
            </a:r>
          </a:p>
        </p:txBody>
      </p:sp>
      <p:sp>
        <p:nvSpPr>
          <p:cNvPr id="64" name="矩形 63">
            <a:extLst>
              <a:ext uri="{FF2B5EF4-FFF2-40B4-BE49-F238E27FC236}">
                <a16:creationId xmlns:a16="http://schemas.microsoft.com/office/drawing/2014/main" id="{5714AB60-440F-4277-A3C5-E80C20FED169}"/>
              </a:ext>
            </a:extLst>
          </p:cNvPr>
          <p:cNvSpPr/>
          <p:nvPr/>
        </p:nvSpPr>
        <p:spPr>
          <a:xfrm>
            <a:off x="1492156" y="4832982"/>
            <a:ext cx="7383954" cy="860044"/>
          </a:xfrm>
          <a:prstGeom prst="rect">
            <a:avLst/>
          </a:prstGeom>
        </p:spPr>
        <p:txBody>
          <a:bodyPr wrap="square">
            <a:spAutoFit/>
          </a:bodyPr>
          <a:lstStyle/>
          <a:p>
            <a:pPr algn="r">
              <a:lnSpc>
                <a:spcPct val="130000"/>
              </a:lnSpc>
            </a:pPr>
            <a:r>
              <a:rPr lang="zh-CN" altLang="en-US" sz="2000" dirty="0">
                <a:latin typeface="+mn-ea"/>
              </a:rPr>
              <a:t>中国著名杂交水稻育种专家，中国研究与发展杂交水稻的开创者，被誉为“世界杂交水稻之父”</a:t>
            </a:r>
          </a:p>
        </p:txBody>
      </p:sp>
      <p:cxnSp>
        <p:nvCxnSpPr>
          <p:cNvPr id="65" name="直接连接符 64">
            <a:extLst>
              <a:ext uri="{FF2B5EF4-FFF2-40B4-BE49-F238E27FC236}">
                <a16:creationId xmlns:a16="http://schemas.microsoft.com/office/drawing/2014/main" id="{0976E5B8-0561-433B-9A0C-C680144468F7}"/>
              </a:ext>
            </a:extLst>
          </p:cNvPr>
          <p:cNvCxnSpPr>
            <a:cxnSpLocks/>
          </p:cNvCxnSpPr>
          <p:nvPr/>
        </p:nvCxnSpPr>
        <p:spPr>
          <a:xfrm>
            <a:off x="8360173" y="4707322"/>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2" name="图片占位符 51">
            <a:extLst>
              <a:ext uri="{FF2B5EF4-FFF2-40B4-BE49-F238E27FC236}">
                <a16:creationId xmlns:a16="http://schemas.microsoft.com/office/drawing/2014/main" id="{1B1228BD-77A7-46D4-9131-5DA1C0A0967E}"/>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pic>
        <p:nvPicPr>
          <p:cNvPr id="62" name="图片占位符 61" descr="图片包含 人员, 男士, 室内, 墙壁&#10;&#10;描述已自动生成">
            <a:extLst>
              <a:ext uri="{FF2B5EF4-FFF2-40B4-BE49-F238E27FC236}">
                <a16:creationId xmlns:a16="http://schemas.microsoft.com/office/drawing/2014/main" id="{C2F8DD9C-EBBD-45DD-AF9E-3D861F7FC380}"/>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sp>
        <p:nvSpPr>
          <p:cNvPr id="47" name="文本占位符 46">
            <a:extLst>
              <a:ext uri="{FF2B5EF4-FFF2-40B4-BE49-F238E27FC236}">
                <a16:creationId xmlns:a16="http://schemas.microsoft.com/office/drawing/2014/main" id="{ABF0DC28-A563-482E-8C98-03827EA89AFC}"/>
              </a:ext>
            </a:extLst>
          </p:cNvPr>
          <p:cNvSpPr>
            <a:spLocks noGrp="1"/>
          </p:cNvSpPr>
          <p:nvPr>
            <p:ph type="body" idx="15"/>
          </p:nvPr>
        </p:nvSpPr>
        <p:spPr>
          <a:xfrm>
            <a:off x="1097899" y="253874"/>
            <a:ext cx="1934002" cy="605909"/>
          </a:xfrm>
        </p:spPr>
        <p:txBody>
          <a:bodyPr/>
          <a:lstStyle/>
          <a:p>
            <a:r>
              <a:rPr lang="zh-CN" altLang="en-US" dirty="0"/>
              <a:t>双人介绍</a:t>
            </a:r>
          </a:p>
        </p:txBody>
      </p:sp>
    </p:spTree>
    <p:extLst>
      <p:ext uri="{BB962C8B-B14F-4D97-AF65-F5344CB8AC3E}">
        <p14:creationId xmlns:p14="http://schemas.microsoft.com/office/powerpoint/2010/main" val="3086332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EB07ED0A-8B80-4B60-AFF9-2CBE0B95A4FE}"/>
              </a:ext>
            </a:extLst>
          </p:cNvPr>
          <p:cNvSpPr/>
          <p:nvPr/>
        </p:nvSpPr>
        <p:spPr>
          <a:xfrm>
            <a:off x="1134740" y="4632470"/>
            <a:ext cx="2653178" cy="1499449"/>
          </a:xfrm>
          <a:prstGeom prst="rect">
            <a:avLst/>
          </a:prstGeom>
        </p:spPr>
        <p:txBody>
          <a:bodyPr wrap="square">
            <a:spAutoFit/>
          </a:bodyPr>
          <a:lstStyle/>
          <a:p>
            <a:pPr algn="just">
              <a:lnSpc>
                <a:spcPct val="130000"/>
              </a:lnSpc>
            </a:pPr>
            <a:r>
              <a:rPr lang="zh-CN" altLang="en-US" dirty="0">
                <a:latin typeface="+mn-ea"/>
              </a:rPr>
              <a:t>我国著名杂交水稻育种专家，中国研究与发展杂交水稻的开创者，被誉为“世界杂交水稻之父”</a:t>
            </a:r>
          </a:p>
        </p:txBody>
      </p:sp>
      <p:sp>
        <p:nvSpPr>
          <p:cNvPr id="79" name="文本框 78">
            <a:extLst>
              <a:ext uri="{FF2B5EF4-FFF2-40B4-BE49-F238E27FC236}">
                <a16:creationId xmlns:a16="http://schemas.microsoft.com/office/drawing/2014/main" id="{01D3BE17-2184-4046-9BFF-30985D0E2B1F}"/>
              </a:ext>
            </a:extLst>
          </p:cNvPr>
          <p:cNvSpPr txBox="1"/>
          <p:nvPr/>
        </p:nvSpPr>
        <p:spPr>
          <a:xfrm>
            <a:off x="1315435" y="3893206"/>
            <a:ext cx="2291788" cy="523220"/>
          </a:xfrm>
          <a:prstGeom prst="rect">
            <a:avLst/>
          </a:prstGeom>
          <a:noFill/>
        </p:spPr>
        <p:txBody>
          <a:bodyPr wrap="square" rtlCol="0">
            <a:spAutoFit/>
          </a:bodyPr>
          <a:lstStyle/>
          <a:p>
            <a:pPr algn="ctr"/>
            <a:r>
              <a:rPr lang="zh-CN" altLang="en-US" sz="2800" dirty="0">
                <a:latin typeface="+mj-ea"/>
                <a:ea typeface="+mj-ea"/>
              </a:rPr>
              <a:t>袁隆平</a:t>
            </a:r>
          </a:p>
        </p:txBody>
      </p:sp>
      <p:sp>
        <p:nvSpPr>
          <p:cNvPr id="80" name="矩形 79">
            <a:extLst>
              <a:ext uri="{FF2B5EF4-FFF2-40B4-BE49-F238E27FC236}">
                <a16:creationId xmlns:a16="http://schemas.microsoft.com/office/drawing/2014/main" id="{42092A46-495C-471F-97FB-2C1D61F793DC}"/>
              </a:ext>
            </a:extLst>
          </p:cNvPr>
          <p:cNvSpPr/>
          <p:nvPr/>
        </p:nvSpPr>
        <p:spPr>
          <a:xfrm>
            <a:off x="4591810" y="4632470"/>
            <a:ext cx="2653178" cy="1499449"/>
          </a:xfrm>
          <a:prstGeom prst="rect">
            <a:avLst/>
          </a:prstGeom>
        </p:spPr>
        <p:txBody>
          <a:bodyPr wrap="square">
            <a:spAutoFit/>
          </a:bodyPr>
          <a:lstStyle/>
          <a:p>
            <a:pPr algn="just">
              <a:lnSpc>
                <a:spcPct val="130000"/>
              </a:lnSpc>
            </a:pPr>
            <a:r>
              <a:rPr lang="zh-CN" altLang="en-US" dirty="0">
                <a:latin typeface="+mn-ea"/>
              </a:rPr>
              <a:t>我国著名杂交水稻育种专家，中国研究与发展杂交水稻的开创者，被誉为“世界杂交水稻之父”</a:t>
            </a:r>
          </a:p>
        </p:txBody>
      </p:sp>
      <p:sp>
        <p:nvSpPr>
          <p:cNvPr id="81" name="文本框 80">
            <a:extLst>
              <a:ext uri="{FF2B5EF4-FFF2-40B4-BE49-F238E27FC236}">
                <a16:creationId xmlns:a16="http://schemas.microsoft.com/office/drawing/2014/main" id="{7AB4DFF6-8404-4A9E-A621-F4A7287ADCC8}"/>
              </a:ext>
            </a:extLst>
          </p:cNvPr>
          <p:cNvSpPr txBox="1"/>
          <p:nvPr/>
        </p:nvSpPr>
        <p:spPr>
          <a:xfrm>
            <a:off x="4772505" y="3893206"/>
            <a:ext cx="2291788" cy="523220"/>
          </a:xfrm>
          <a:prstGeom prst="rect">
            <a:avLst/>
          </a:prstGeom>
          <a:noFill/>
        </p:spPr>
        <p:txBody>
          <a:bodyPr wrap="square" rtlCol="0">
            <a:spAutoFit/>
          </a:bodyPr>
          <a:lstStyle/>
          <a:p>
            <a:pPr algn="ctr"/>
            <a:r>
              <a:rPr lang="zh-CN" altLang="en-US" sz="2800" dirty="0">
                <a:latin typeface="+mj-ea"/>
                <a:ea typeface="+mj-ea"/>
              </a:rPr>
              <a:t>袁隆平</a:t>
            </a:r>
          </a:p>
        </p:txBody>
      </p:sp>
      <p:sp>
        <p:nvSpPr>
          <p:cNvPr id="82" name="矩形 81">
            <a:extLst>
              <a:ext uri="{FF2B5EF4-FFF2-40B4-BE49-F238E27FC236}">
                <a16:creationId xmlns:a16="http://schemas.microsoft.com/office/drawing/2014/main" id="{6BA2A55B-ED30-43A4-A068-80BAA25A6184}"/>
              </a:ext>
            </a:extLst>
          </p:cNvPr>
          <p:cNvSpPr/>
          <p:nvPr/>
        </p:nvSpPr>
        <p:spPr>
          <a:xfrm>
            <a:off x="8048880" y="4632470"/>
            <a:ext cx="2653178" cy="1499449"/>
          </a:xfrm>
          <a:prstGeom prst="rect">
            <a:avLst/>
          </a:prstGeom>
        </p:spPr>
        <p:txBody>
          <a:bodyPr wrap="square">
            <a:spAutoFit/>
          </a:bodyPr>
          <a:lstStyle/>
          <a:p>
            <a:pPr algn="just">
              <a:lnSpc>
                <a:spcPct val="130000"/>
              </a:lnSpc>
            </a:pPr>
            <a:r>
              <a:rPr lang="zh-CN" altLang="en-US" dirty="0">
                <a:latin typeface="+mn-ea"/>
              </a:rPr>
              <a:t>我国著名杂交水稻育种专家，中国研究与发展杂交水稻的开创者，被誉为“世界杂交水稻之父”</a:t>
            </a:r>
          </a:p>
        </p:txBody>
      </p:sp>
      <p:sp>
        <p:nvSpPr>
          <p:cNvPr id="83" name="文本框 82">
            <a:extLst>
              <a:ext uri="{FF2B5EF4-FFF2-40B4-BE49-F238E27FC236}">
                <a16:creationId xmlns:a16="http://schemas.microsoft.com/office/drawing/2014/main" id="{AC621FCF-066A-4EF9-ACEB-C6CCE80DF1CA}"/>
              </a:ext>
            </a:extLst>
          </p:cNvPr>
          <p:cNvSpPr txBox="1"/>
          <p:nvPr/>
        </p:nvSpPr>
        <p:spPr>
          <a:xfrm>
            <a:off x="8229575" y="3893206"/>
            <a:ext cx="2291788" cy="523220"/>
          </a:xfrm>
          <a:prstGeom prst="rect">
            <a:avLst/>
          </a:prstGeom>
          <a:noFill/>
        </p:spPr>
        <p:txBody>
          <a:bodyPr wrap="square" rtlCol="0">
            <a:spAutoFit/>
          </a:bodyPr>
          <a:lstStyle/>
          <a:p>
            <a:pPr algn="ctr"/>
            <a:r>
              <a:rPr lang="zh-CN" altLang="en-US" sz="2800" dirty="0">
                <a:latin typeface="+mj-ea"/>
                <a:ea typeface="+mj-ea"/>
              </a:rPr>
              <a:t>袁隆平</a:t>
            </a:r>
          </a:p>
        </p:txBody>
      </p:sp>
      <p:cxnSp>
        <p:nvCxnSpPr>
          <p:cNvPr id="93" name="直接连接符 92">
            <a:extLst>
              <a:ext uri="{FF2B5EF4-FFF2-40B4-BE49-F238E27FC236}">
                <a16:creationId xmlns:a16="http://schemas.microsoft.com/office/drawing/2014/main" id="{78FB767B-BA66-447C-AC95-EB8E135AF2A7}"/>
              </a:ext>
            </a:extLst>
          </p:cNvPr>
          <p:cNvCxnSpPr>
            <a:cxnSpLocks/>
          </p:cNvCxnSpPr>
          <p:nvPr/>
        </p:nvCxnSpPr>
        <p:spPr>
          <a:xfrm>
            <a:off x="2274481" y="453771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4DB8A18-3850-4EA1-9FAF-E6304C3A7807}"/>
              </a:ext>
            </a:extLst>
          </p:cNvPr>
          <p:cNvCxnSpPr>
            <a:cxnSpLocks/>
          </p:cNvCxnSpPr>
          <p:nvPr/>
        </p:nvCxnSpPr>
        <p:spPr>
          <a:xfrm>
            <a:off x="5731551" y="453771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12F72F2-84A2-4372-8CF8-E786E34FB9B3}"/>
              </a:ext>
            </a:extLst>
          </p:cNvPr>
          <p:cNvCxnSpPr>
            <a:cxnSpLocks/>
          </p:cNvCxnSpPr>
          <p:nvPr/>
        </p:nvCxnSpPr>
        <p:spPr>
          <a:xfrm>
            <a:off x="9188621" y="453771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4" name="图片占位符 53" descr="图片包含 人员, 男士, 室内, 墙壁&#10;&#10;描述已自动生成">
            <a:extLst>
              <a:ext uri="{FF2B5EF4-FFF2-40B4-BE49-F238E27FC236}">
                <a16:creationId xmlns:a16="http://schemas.microsoft.com/office/drawing/2014/main" id="{D62249CE-8653-4092-B3B6-BED779DCE04D}"/>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pic>
        <p:nvPicPr>
          <p:cNvPr id="56" name="图片占位符 55" descr="图片包含 人员, 男士, 室内, 墙壁&#10;&#10;描述已自动生成">
            <a:extLst>
              <a:ext uri="{FF2B5EF4-FFF2-40B4-BE49-F238E27FC236}">
                <a16:creationId xmlns:a16="http://schemas.microsoft.com/office/drawing/2014/main" id="{D7F6759F-BC3E-4DD3-9A76-1ADF6BFCE963}"/>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pic>
        <p:nvPicPr>
          <p:cNvPr id="58" name="图片占位符 57" descr="图片包含 人员, 男士, 室内, 墙壁&#10;&#10;描述已自动生成">
            <a:extLst>
              <a:ext uri="{FF2B5EF4-FFF2-40B4-BE49-F238E27FC236}">
                <a16:creationId xmlns:a16="http://schemas.microsoft.com/office/drawing/2014/main" id="{3B95FDF8-48FC-48BC-B43E-ECBD76D8F18C}"/>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sp>
        <p:nvSpPr>
          <p:cNvPr id="47" name="文本占位符 46">
            <a:extLst>
              <a:ext uri="{FF2B5EF4-FFF2-40B4-BE49-F238E27FC236}">
                <a16:creationId xmlns:a16="http://schemas.microsoft.com/office/drawing/2014/main" id="{A2E6A5AB-533C-4868-82A8-9E0A9B067C4B}"/>
              </a:ext>
            </a:extLst>
          </p:cNvPr>
          <p:cNvSpPr>
            <a:spLocks noGrp="1"/>
          </p:cNvSpPr>
          <p:nvPr>
            <p:ph type="body" idx="16"/>
          </p:nvPr>
        </p:nvSpPr>
        <p:spPr>
          <a:xfrm>
            <a:off x="1097899" y="253874"/>
            <a:ext cx="1934002" cy="605909"/>
          </a:xfrm>
        </p:spPr>
        <p:txBody>
          <a:bodyPr/>
          <a:lstStyle/>
          <a:p>
            <a:r>
              <a:rPr lang="zh-CN" altLang="en-US" dirty="0"/>
              <a:t>三人介绍</a:t>
            </a:r>
          </a:p>
        </p:txBody>
      </p:sp>
    </p:spTree>
    <p:extLst>
      <p:ext uri="{BB962C8B-B14F-4D97-AF65-F5344CB8AC3E}">
        <p14:creationId xmlns:p14="http://schemas.microsoft.com/office/powerpoint/2010/main" val="492887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文本框 111">
            <a:extLst>
              <a:ext uri="{FF2B5EF4-FFF2-40B4-BE49-F238E27FC236}">
                <a16:creationId xmlns:a16="http://schemas.microsoft.com/office/drawing/2014/main" id="{B935D3E8-158E-4BC9-AD03-A3A3D23FE8B1}"/>
              </a:ext>
            </a:extLst>
          </p:cNvPr>
          <p:cNvSpPr txBox="1"/>
          <p:nvPr/>
        </p:nvSpPr>
        <p:spPr>
          <a:xfrm>
            <a:off x="1332164" y="1499884"/>
            <a:ext cx="2291788" cy="523220"/>
          </a:xfrm>
          <a:prstGeom prst="rect">
            <a:avLst/>
          </a:prstGeom>
          <a:noFill/>
        </p:spPr>
        <p:txBody>
          <a:bodyPr wrap="square" rtlCol="0">
            <a:spAutoFit/>
          </a:bodyPr>
          <a:lstStyle/>
          <a:p>
            <a:pPr algn="r"/>
            <a:r>
              <a:rPr lang="zh-CN" altLang="en-US" sz="2800" dirty="0">
                <a:latin typeface="+mj-ea"/>
                <a:ea typeface="+mj-ea"/>
              </a:rPr>
              <a:t>袁隆平</a:t>
            </a:r>
          </a:p>
        </p:txBody>
      </p:sp>
      <p:sp>
        <p:nvSpPr>
          <p:cNvPr id="113" name="矩形 112">
            <a:extLst>
              <a:ext uri="{FF2B5EF4-FFF2-40B4-BE49-F238E27FC236}">
                <a16:creationId xmlns:a16="http://schemas.microsoft.com/office/drawing/2014/main" id="{3D313A47-DFFF-443B-8AE7-B19C8BF130A2}"/>
              </a:ext>
            </a:extLst>
          </p:cNvPr>
          <p:cNvSpPr/>
          <p:nvPr/>
        </p:nvSpPr>
        <p:spPr>
          <a:xfrm>
            <a:off x="586654" y="2224644"/>
            <a:ext cx="3037298" cy="1141531"/>
          </a:xfrm>
          <a:prstGeom prst="rect">
            <a:avLst/>
          </a:prstGeom>
        </p:spPr>
        <p:txBody>
          <a:bodyPr wrap="square">
            <a:spAutoFit/>
          </a:bodyPr>
          <a:lstStyle/>
          <a:p>
            <a:pPr algn="r">
              <a:lnSpc>
                <a:spcPct val="130000"/>
              </a:lnSpc>
            </a:pPr>
            <a:r>
              <a:rPr lang="zh-CN" altLang="en-US" dirty="0">
                <a:latin typeface="+mn-ea"/>
              </a:rPr>
              <a:t>杂交水稻育种专家，中国研究与发展杂交水稻的开创者，被誉为“世界杂交水稻之父”</a:t>
            </a:r>
          </a:p>
        </p:txBody>
      </p:sp>
      <p:cxnSp>
        <p:nvCxnSpPr>
          <p:cNvPr id="155" name="直接连接符 154">
            <a:extLst>
              <a:ext uri="{FF2B5EF4-FFF2-40B4-BE49-F238E27FC236}">
                <a16:creationId xmlns:a16="http://schemas.microsoft.com/office/drawing/2014/main" id="{330FB85C-1C57-4ADB-ACFD-972256464DC1}"/>
              </a:ext>
            </a:extLst>
          </p:cNvPr>
          <p:cNvCxnSpPr>
            <a:cxnSpLocks/>
          </p:cNvCxnSpPr>
          <p:nvPr/>
        </p:nvCxnSpPr>
        <p:spPr>
          <a:xfrm>
            <a:off x="3083906" y="2121412"/>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6" name="文本框 155">
            <a:extLst>
              <a:ext uri="{FF2B5EF4-FFF2-40B4-BE49-F238E27FC236}">
                <a16:creationId xmlns:a16="http://schemas.microsoft.com/office/drawing/2014/main" id="{F5D51EBF-9A03-4B74-B90F-29AD1100C311}"/>
              </a:ext>
            </a:extLst>
          </p:cNvPr>
          <p:cNvSpPr txBox="1"/>
          <p:nvPr/>
        </p:nvSpPr>
        <p:spPr>
          <a:xfrm>
            <a:off x="1332164" y="3919926"/>
            <a:ext cx="2291788" cy="523220"/>
          </a:xfrm>
          <a:prstGeom prst="rect">
            <a:avLst/>
          </a:prstGeom>
          <a:noFill/>
        </p:spPr>
        <p:txBody>
          <a:bodyPr wrap="square" rtlCol="0">
            <a:spAutoFit/>
          </a:bodyPr>
          <a:lstStyle/>
          <a:p>
            <a:pPr algn="r"/>
            <a:r>
              <a:rPr lang="zh-CN" altLang="en-US" sz="2800" dirty="0">
                <a:latin typeface="+mj-ea"/>
                <a:ea typeface="+mj-ea"/>
              </a:rPr>
              <a:t>袁隆平</a:t>
            </a:r>
          </a:p>
        </p:txBody>
      </p:sp>
      <p:sp>
        <p:nvSpPr>
          <p:cNvPr id="157" name="矩形 156">
            <a:extLst>
              <a:ext uri="{FF2B5EF4-FFF2-40B4-BE49-F238E27FC236}">
                <a16:creationId xmlns:a16="http://schemas.microsoft.com/office/drawing/2014/main" id="{15E273C4-1FFA-4324-AFE4-931554D43EC7}"/>
              </a:ext>
            </a:extLst>
          </p:cNvPr>
          <p:cNvSpPr/>
          <p:nvPr/>
        </p:nvSpPr>
        <p:spPr>
          <a:xfrm>
            <a:off x="586654" y="4644686"/>
            <a:ext cx="3037298" cy="1141531"/>
          </a:xfrm>
          <a:prstGeom prst="rect">
            <a:avLst/>
          </a:prstGeom>
        </p:spPr>
        <p:txBody>
          <a:bodyPr wrap="square">
            <a:spAutoFit/>
          </a:bodyPr>
          <a:lstStyle/>
          <a:p>
            <a:pPr algn="r">
              <a:lnSpc>
                <a:spcPct val="130000"/>
              </a:lnSpc>
            </a:pPr>
            <a:r>
              <a:rPr lang="zh-CN" altLang="en-US" dirty="0">
                <a:latin typeface="+mn-ea"/>
              </a:rPr>
              <a:t>杂交水稻育种专家，中国研究与发展杂交水稻的开创者，被誉为“世界杂交水稻之父”</a:t>
            </a:r>
          </a:p>
        </p:txBody>
      </p:sp>
      <p:cxnSp>
        <p:nvCxnSpPr>
          <p:cNvPr id="158" name="直接连接符 157">
            <a:extLst>
              <a:ext uri="{FF2B5EF4-FFF2-40B4-BE49-F238E27FC236}">
                <a16:creationId xmlns:a16="http://schemas.microsoft.com/office/drawing/2014/main" id="{B5CAE5D5-21EA-4532-80DE-EFA3A563A9C0}"/>
              </a:ext>
            </a:extLst>
          </p:cNvPr>
          <p:cNvCxnSpPr>
            <a:cxnSpLocks/>
          </p:cNvCxnSpPr>
          <p:nvPr/>
        </p:nvCxnSpPr>
        <p:spPr>
          <a:xfrm>
            <a:off x="3083906" y="454145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9" name="文本框 158">
            <a:extLst>
              <a:ext uri="{FF2B5EF4-FFF2-40B4-BE49-F238E27FC236}">
                <a16:creationId xmlns:a16="http://schemas.microsoft.com/office/drawing/2014/main" id="{B324DD7B-E8E1-4144-839D-2E8A2D66A19E}"/>
              </a:ext>
            </a:extLst>
          </p:cNvPr>
          <p:cNvSpPr txBox="1"/>
          <p:nvPr/>
        </p:nvSpPr>
        <p:spPr>
          <a:xfrm>
            <a:off x="8669825" y="1499884"/>
            <a:ext cx="2291788" cy="523220"/>
          </a:xfrm>
          <a:prstGeom prst="rect">
            <a:avLst/>
          </a:prstGeom>
          <a:noFill/>
        </p:spPr>
        <p:txBody>
          <a:bodyPr wrap="square" rtlCol="0">
            <a:spAutoFit/>
          </a:bodyPr>
          <a:lstStyle/>
          <a:p>
            <a:r>
              <a:rPr lang="zh-CN" altLang="en-US" sz="2800" dirty="0">
                <a:latin typeface="+mj-ea"/>
                <a:ea typeface="+mj-ea"/>
              </a:rPr>
              <a:t>袁隆平</a:t>
            </a:r>
          </a:p>
        </p:txBody>
      </p:sp>
      <p:sp>
        <p:nvSpPr>
          <p:cNvPr id="160" name="矩形 159">
            <a:extLst>
              <a:ext uri="{FF2B5EF4-FFF2-40B4-BE49-F238E27FC236}">
                <a16:creationId xmlns:a16="http://schemas.microsoft.com/office/drawing/2014/main" id="{94E42405-1B02-4E87-9AD3-AEF4D95D7B55}"/>
              </a:ext>
            </a:extLst>
          </p:cNvPr>
          <p:cNvSpPr/>
          <p:nvPr/>
        </p:nvSpPr>
        <p:spPr>
          <a:xfrm>
            <a:off x="8669825" y="2224644"/>
            <a:ext cx="3037298" cy="1141531"/>
          </a:xfrm>
          <a:prstGeom prst="rect">
            <a:avLst/>
          </a:prstGeom>
        </p:spPr>
        <p:txBody>
          <a:bodyPr wrap="square">
            <a:spAutoFit/>
          </a:bodyPr>
          <a:lstStyle/>
          <a:p>
            <a:pPr>
              <a:lnSpc>
                <a:spcPct val="130000"/>
              </a:lnSpc>
            </a:pPr>
            <a:r>
              <a:rPr lang="zh-CN" altLang="en-US" dirty="0">
                <a:latin typeface="+mn-ea"/>
              </a:rPr>
              <a:t>杂交水稻育种专家，中国研究与发展杂交水稻的开创者，被誉为“世界杂交水稻之父”</a:t>
            </a:r>
          </a:p>
        </p:txBody>
      </p:sp>
      <p:cxnSp>
        <p:nvCxnSpPr>
          <p:cNvPr id="161" name="直接连接符 160">
            <a:extLst>
              <a:ext uri="{FF2B5EF4-FFF2-40B4-BE49-F238E27FC236}">
                <a16:creationId xmlns:a16="http://schemas.microsoft.com/office/drawing/2014/main" id="{20CDDA49-A5DB-4757-946A-AE5F748D79B1}"/>
              </a:ext>
            </a:extLst>
          </p:cNvPr>
          <p:cNvCxnSpPr>
            <a:cxnSpLocks/>
          </p:cNvCxnSpPr>
          <p:nvPr/>
        </p:nvCxnSpPr>
        <p:spPr>
          <a:xfrm>
            <a:off x="8817145" y="2121412"/>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450455D6-B0EF-47F9-A3DA-19F5153FA942}"/>
              </a:ext>
            </a:extLst>
          </p:cNvPr>
          <p:cNvSpPr txBox="1"/>
          <p:nvPr/>
        </p:nvSpPr>
        <p:spPr>
          <a:xfrm>
            <a:off x="8669825" y="3919926"/>
            <a:ext cx="2291788" cy="523220"/>
          </a:xfrm>
          <a:prstGeom prst="rect">
            <a:avLst/>
          </a:prstGeom>
          <a:noFill/>
        </p:spPr>
        <p:txBody>
          <a:bodyPr wrap="square" rtlCol="0">
            <a:spAutoFit/>
          </a:bodyPr>
          <a:lstStyle/>
          <a:p>
            <a:r>
              <a:rPr lang="zh-CN" altLang="en-US" sz="2800" dirty="0">
                <a:latin typeface="+mj-ea"/>
                <a:ea typeface="+mj-ea"/>
              </a:rPr>
              <a:t>袁隆平</a:t>
            </a:r>
          </a:p>
        </p:txBody>
      </p:sp>
      <p:sp>
        <p:nvSpPr>
          <p:cNvPr id="163" name="矩形 162">
            <a:extLst>
              <a:ext uri="{FF2B5EF4-FFF2-40B4-BE49-F238E27FC236}">
                <a16:creationId xmlns:a16="http://schemas.microsoft.com/office/drawing/2014/main" id="{788BFCB0-F0AB-4904-8EB0-17ECC995D53A}"/>
              </a:ext>
            </a:extLst>
          </p:cNvPr>
          <p:cNvSpPr/>
          <p:nvPr/>
        </p:nvSpPr>
        <p:spPr>
          <a:xfrm>
            <a:off x="8669825" y="4644686"/>
            <a:ext cx="3037298" cy="1141531"/>
          </a:xfrm>
          <a:prstGeom prst="rect">
            <a:avLst/>
          </a:prstGeom>
        </p:spPr>
        <p:txBody>
          <a:bodyPr wrap="square">
            <a:spAutoFit/>
          </a:bodyPr>
          <a:lstStyle/>
          <a:p>
            <a:pPr>
              <a:lnSpc>
                <a:spcPct val="130000"/>
              </a:lnSpc>
            </a:pPr>
            <a:r>
              <a:rPr lang="zh-CN" altLang="en-US" dirty="0">
                <a:latin typeface="+mn-ea"/>
              </a:rPr>
              <a:t>杂交水稻育种专家，中国研究与发展杂交水稻的开创者，被誉为“世界杂交水稻之父”</a:t>
            </a:r>
          </a:p>
        </p:txBody>
      </p:sp>
      <p:cxnSp>
        <p:nvCxnSpPr>
          <p:cNvPr id="164" name="直接连接符 163">
            <a:extLst>
              <a:ext uri="{FF2B5EF4-FFF2-40B4-BE49-F238E27FC236}">
                <a16:creationId xmlns:a16="http://schemas.microsoft.com/office/drawing/2014/main" id="{73AC6B6C-324C-4DD1-B746-7FB605DD8B62}"/>
              </a:ext>
            </a:extLst>
          </p:cNvPr>
          <p:cNvCxnSpPr>
            <a:cxnSpLocks/>
          </p:cNvCxnSpPr>
          <p:nvPr/>
        </p:nvCxnSpPr>
        <p:spPr>
          <a:xfrm>
            <a:off x="8817145" y="454145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2" name="图片占位符 61" descr="图片包含 人员, 男士, 室内, 墙壁&#10;&#10;描述已自动生成">
            <a:extLst>
              <a:ext uri="{FF2B5EF4-FFF2-40B4-BE49-F238E27FC236}">
                <a16:creationId xmlns:a16="http://schemas.microsoft.com/office/drawing/2014/main" id="{26D55C88-DCAE-462D-994E-454550FBF7CD}"/>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pic>
        <p:nvPicPr>
          <p:cNvPr id="64" name="图片占位符 63" descr="图片包含 人员, 男士, 室内, 墙壁&#10;&#10;描述已自动生成">
            <a:extLst>
              <a:ext uri="{FF2B5EF4-FFF2-40B4-BE49-F238E27FC236}">
                <a16:creationId xmlns:a16="http://schemas.microsoft.com/office/drawing/2014/main" id="{2750390B-EA5B-4E56-8B2E-2E36F2C0F879}"/>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pic>
        <p:nvPicPr>
          <p:cNvPr id="58" name="图片占位符 57" descr="图片包含 人员, 男士, 室内, 墙壁&#10;&#10;描述已自动生成">
            <a:extLst>
              <a:ext uri="{FF2B5EF4-FFF2-40B4-BE49-F238E27FC236}">
                <a16:creationId xmlns:a16="http://schemas.microsoft.com/office/drawing/2014/main" id="{9387C37D-0FDF-4B08-935D-F081026B7B46}"/>
              </a:ext>
            </a:extLst>
          </p:cNvPr>
          <p:cNvPicPr>
            <a:picLocks noGrp="1" noChangeAspect="1"/>
          </p:cNvPicPr>
          <p:nvPr>
            <p:ph type="pic" sz="quarter" idx="15"/>
          </p:nvPr>
        </p:nvPicPr>
        <p:blipFill>
          <a:blip r:embed="rId2" cstate="email">
            <a:extLst>
              <a:ext uri="{28A0092B-C50C-407E-A947-70E740481C1C}">
                <a14:useLocalDpi xmlns:a14="http://schemas.microsoft.com/office/drawing/2010/main"/>
              </a:ext>
            </a:extLst>
          </a:blip>
          <a:srcRect/>
          <a:stretch>
            <a:fillRect/>
          </a:stretch>
        </p:blipFill>
        <p:spPr/>
      </p:pic>
      <p:pic>
        <p:nvPicPr>
          <p:cNvPr id="60" name="图片占位符 59" descr="图片包含 人员, 男士, 室内, 墙壁&#10;&#10;描述已自动生成">
            <a:extLst>
              <a:ext uri="{FF2B5EF4-FFF2-40B4-BE49-F238E27FC236}">
                <a16:creationId xmlns:a16="http://schemas.microsoft.com/office/drawing/2014/main" id="{696F9570-423F-445C-9FFC-889F8B95E20A}"/>
              </a:ext>
            </a:extLst>
          </p:cNvPr>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sp>
        <p:nvSpPr>
          <p:cNvPr id="2" name="文本占位符 1">
            <a:extLst>
              <a:ext uri="{FF2B5EF4-FFF2-40B4-BE49-F238E27FC236}">
                <a16:creationId xmlns:a16="http://schemas.microsoft.com/office/drawing/2014/main" id="{76DE0E22-C2C5-4ADF-845E-1B9D3DBE8325}"/>
              </a:ext>
            </a:extLst>
          </p:cNvPr>
          <p:cNvSpPr>
            <a:spLocks noGrp="1"/>
          </p:cNvSpPr>
          <p:nvPr>
            <p:ph type="body" idx="17"/>
          </p:nvPr>
        </p:nvSpPr>
        <p:spPr>
          <a:xfrm>
            <a:off x="1097899" y="253874"/>
            <a:ext cx="1934002" cy="605909"/>
          </a:xfrm>
        </p:spPr>
        <p:txBody>
          <a:bodyPr/>
          <a:lstStyle/>
          <a:p>
            <a:r>
              <a:rPr lang="zh-CN" altLang="en-US" dirty="0"/>
              <a:t>多人介绍</a:t>
            </a:r>
          </a:p>
        </p:txBody>
      </p:sp>
    </p:spTree>
    <p:extLst>
      <p:ext uri="{BB962C8B-B14F-4D97-AF65-F5344CB8AC3E}">
        <p14:creationId xmlns:p14="http://schemas.microsoft.com/office/powerpoint/2010/main" val="332598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天空, 户外, 草, 树&#10;&#10;自动生成的说明">
            <a:extLst>
              <a:ext uri="{FF2B5EF4-FFF2-40B4-BE49-F238E27FC236}">
                <a16:creationId xmlns:a16="http://schemas.microsoft.com/office/drawing/2014/main" id="{F68C20AB-209F-47C8-BC6B-9FE648CD963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cxnSp>
        <p:nvCxnSpPr>
          <p:cNvPr id="20" name="直接连接符 19">
            <a:extLst>
              <a:ext uri="{FF2B5EF4-FFF2-40B4-BE49-F238E27FC236}">
                <a16:creationId xmlns:a16="http://schemas.microsoft.com/office/drawing/2014/main" id="{3F0B68F5-3EFA-485F-964B-C9CAB284E83C}"/>
              </a:ext>
            </a:extLst>
          </p:cNvPr>
          <p:cNvCxnSpPr>
            <a:cxnSpLocks/>
            <a:endCxn id="21"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95FE454A-CF11-450A-AF96-85E1D8B772B6}"/>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56D8E22-642D-4F86-A400-4D1F2C88F72A}"/>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02</a:t>
            </a:r>
            <a:endParaRPr lang="zh-CN" altLang="en-US" sz="3200" dirty="0">
              <a:solidFill>
                <a:schemeClr val="bg1"/>
              </a:solidFill>
              <a:latin typeface="+mj-ea"/>
              <a:ea typeface="+mj-ea"/>
            </a:endParaRPr>
          </a:p>
        </p:txBody>
      </p:sp>
      <p:cxnSp>
        <p:nvCxnSpPr>
          <p:cNvPr id="23" name="直接连接符 22">
            <a:extLst>
              <a:ext uri="{FF2B5EF4-FFF2-40B4-BE49-F238E27FC236}">
                <a16:creationId xmlns:a16="http://schemas.microsoft.com/office/drawing/2014/main" id="{F6943664-BCE6-4B21-B164-9EE178722BB6}"/>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6466E12-B5C7-467F-9AC2-9FDF23FE4043}"/>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25" name="矩形 24">
            <a:extLst>
              <a:ext uri="{FF2B5EF4-FFF2-40B4-BE49-F238E27FC236}">
                <a16:creationId xmlns:a16="http://schemas.microsoft.com/office/drawing/2014/main" id="{720861DD-C5E8-43BB-8779-0CF942E73685}"/>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26" name="等腰三角形 25">
            <a:extLst>
              <a:ext uri="{FF2B5EF4-FFF2-40B4-BE49-F238E27FC236}">
                <a16:creationId xmlns:a16="http://schemas.microsoft.com/office/drawing/2014/main" id="{3B5D790D-7B35-4531-8121-CABD9934D749}"/>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2621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quotation-mark_32371">
            <a:extLst>
              <a:ext uri="{FF2B5EF4-FFF2-40B4-BE49-F238E27FC236}">
                <a16:creationId xmlns:a16="http://schemas.microsoft.com/office/drawing/2014/main" id="{F133B98D-5948-4041-8299-EED0E5B58379}"/>
              </a:ext>
            </a:extLst>
          </p:cNvPr>
          <p:cNvSpPr>
            <a:spLocks noChangeAspect="1"/>
          </p:cNvSpPr>
          <p:nvPr/>
        </p:nvSpPr>
        <p:spPr bwMode="auto">
          <a:xfrm>
            <a:off x="1097899" y="1684597"/>
            <a:ext cx="1415848" cy="131407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
            </a:schemeClr>
          </a:solidFill>
          <a:ln>
            <a:noFill/>
          </a:ln>
        </p:spPr>
      </p:sp>
      <p:sp>
        <p:nvSpPr>
          <p:cNvPr id="48" name="矩形 47">
            <a:extLst>
              <a:ext uri="{FF2B5EF4-FFF2-40B4-BE49-F238E27FC236}">
                <a16:creationId xmlns:a16="http://schemas.microsoft.com/office/drawing/2014/main" id="{3F1C79D1-45BB-4B80-8988-0728E979FEB8}"/>
              </a:ext>
            </a:extLst>
          </p:cNvPr>
          <p:cNvSpPr/>
          <p:nvPr/>
        </p:nvSpPr>
        <p:spPr>
          <a:xfrm>
            <a:off x="1419085" y="2367977"/>
            <a:ext cx="9479280" cy="1971437"/>
          </a:xfrm>
          <a:prstGeom prst="rect">
            <a:avLst/>
          </a:prstGeom>
        </p:spPr>
        <p:txBody>
          <a:bodyPr wrap="square">
            <a:spAutoFit/>
          </a:bodyPr>
          <a:lstStyle/>
          <a:p>
            <a:pPr algn="just">
              <a:lnSpc>
                <a:spcPct val="130000"/>
              </a:lnSpc>
            </a:pPr>
            <a:r>
              <a:rPr lang="zh-CN" altLang="en-US" sz="2400" dirty="0">
                <a:latin typeface="+mn-ea"/>
              </a:rPr>
              <a:t>科学研究要勇于探索，勇于创新，这个是关键。搞科研，应该尊重权威但不能迷信权威，应该多读书但不能迷信书本。科研的本质是创新，如果不尊重权威、不读书，创新就失去了基础；如果迷信权威、迷信书本，创新就没有了空间。</a:t>
            </a:r>
          </a:p>
        </p:txBody>
      </p:sp>
      <p:sp>
        <p:nvSpPr>
          <p:cNvPr id="50" name="文本框 49">
            <a:extLst>
              <a:ext uri="{FF2B5EF4-FFF2-40B4-BE49-F238E27FC236}">
                <a16:creationId xmlns:a16="http://schemas.microsoft.com/office/drawing/2014/main" id="{3D6DB7FB-8893-4C3D-95ED-0B8850E8B0DB}"/>
              </a:ext>
            </a:extLst>
          </p:cNvPr>
          <p:cNvSpPr txBox="1"/>
          <p:nvPr/>
        </p:nvSpPr>
        <p:spPr>
          <a:xfrm>
            <a:off x="7124196" y="4684653"/>
            <a:ext cx="3774169" cy="400110"/>
          </a:xfrm>
          <a:prstGeom prst="rect">
            <a:avLst/>
          </a:prstGeom>
          <a:noFill/>
        </p:spPr>
        <p:txBody>
          <a:bodyPr wrap="square" rtlCol="0">
            <a:spAutoFit/>
          </a:bodyPr>
          <a:lstStyle/>
          <a:p>
            <a:pPr algn="r"/>
            <a:r>
              <a:rPr lang="en-US" altLang="zh-CN" sz="2000" dirty="0">
                <a:latin typeface="+mn-ea"/>
              </a:rPr>
              <a:t>——</a:t>
            </a:r>
            <a:r>
              <a:rPr lang="zh-CN" altLang="en-US" sz="2000" dirty="0">
                <a:latin typeface="+mn-ea"/>
              </a:rPr>
              <a:t>杂交水稻之父  袁隆平</a:t>
            </a:r>
          </a:p>
        </p:txBody>
      </p:sp>
      <p:sp>
        <p:nvSpPr>
          <p:cNvPr id="47" name="文本占位符 46">
            <a:extLst>
              <a:ext uri="{FF2B5EF4-FFF2-40B4-BE49-F238E27FC236}">
                <a16:creationId xmlns:a16="http://schemas.microsoft.com/office/drawing/2014/main" id="{0A49C18E-EF11-4DDE-ACFD-6574BA804E4F}"/>
              </a:ext>
            </a:extLst>
          </p:cNvPr>
          <p:cNvSpPr>
            <a:spLocks noGrp="1"/>
          </p:cNvSpPr>
          <p:nvPr>
            <p:ph type="body" idx="13"/>
          </p:nvPr>
        </p:nvSpPr>
        <p:spPr>
          <a:xfrm>
            <a:off x="1097899" y="253874"/>
            <a:ext cx="1934002" cy="605909"/>
          </a:xfrm>
        </p:spPr>
        <p:txBody>
          <a:bodyPr/>
          <a:lstStyle/>
          <a:p>
            <a:r>
              <a:rPr lang="zh-CN" altLang="en-US" dirty="0"/>
              <a:t>名言应用</a:t>
            </a:r>
          </a:p>
        </p:txBody>
      </p:sp>
    </p:spTree>
    <p:extLst>
      <p:ext uri="{BB962C8B-B14F-4D97-AF65-F5344CB8AC3E}">
        <p14:creationId xmlns:p14="http://schemas.microsoft.com/office/powerpoint/2010/main" val="2426263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EC594147-CB1D-4859-A9D2-8B86530C6D33}"/>
              </a:ext>
            </a:extLst>
          </p:cNvPr>
          <p:cNvSpPr/>
          <p:nvPr/>
        </p:nvSpPr>
        <p:spPr>
          <a:xfrm>
            <a:off x="667909" y="1130301"/>
            <a:ext cx="10850991" cy="3348255"/>
          </a:xfrm>
          <a:prstGeom prst="roundRect">
            <a:avLst>
              <a:gd name="adj" fmla="val 2751"/>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BB984501-51A8-48E4-B1ED-6BD1EEA50D2E}"/>
              </a:ext>
            </a:extLst>
          </p:cNvPr>
          <p:cNvSpPr/>
          <p:nvPr/>
        </p:nvSpPr>
        <p:spPr>
          <a:xfrm>
            <a:off x="667909" y="4611588"/>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7EC55104-1D49-464F-9564-5D3606BE7EFF}"/>
              </a:ext>
            </a:extLst>
          </p:cNvPr>
          <p:cNvSpPr/>
          <p:nvPr/>
        </p:nvSpPr>
        <p:spPr>
          <a:xfrm>
            <a:off x="3440095" y="4616350"/>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76C44ADA-C109-47C8-A594-3A2A9F93685A}"/>
              </a:ext>
            </a:extLst>
          </p:cNvPr>
          <p:cNvSpPr/>
          <p:nvPr/>
        </p:nvSpPr>
        <p:spPr>
          <a:xfrm>
            <a:off x="8984468" y="4616350"/>
            <a:ext cx="2531835"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EE404615-59C0-49DE-9765-CBDFE24BA29E}"/>
              </a:ext>
            </a:extLst>
          </p:cNvPr>
          <p:cNvSpPr txBox="1"/>
          <p:nvPr/>
        </p:nvSpPr>
        <p:spPr>
          <a:xfrm>
            <a:off x="4950106" y="1268390"/>
            <a:ext cx="2291788" cy="523220"/>
          </a:xfrm>
          <a:prstGeom prst="rect">
            <a:avLst/>
          </a:prstGeom>
          <a:noFill/>
        </p:spPr>
        <p:txBody>
          <a:bodyPr wrap="square" rtlCol="0">
            <a:spAutoFit/>
          </a:bodyPr>
          <a:lstStyle/>
          <a:p>
            <a:pPr algn="ctr"/>
            <a:r>
              <a:rPr lang="zh-CN" altLang="en-US" sz="2800" dirty="0">
                <a:latin typeface="+mj-ea"/>
                <a:ea typeface="+mj-ea"/>
              </a:rPr>
              <a:t>摘 要</a:t>
            </a:r>
          </a:p>
        </p:txBody>
      </p:sp>
      <p:cxnSp>
        <p:nvCxnSpPr>
          <p:cNvPr id="52" name="直接连接符 51">
            <a:extLst>
              <a:ext uri="{FF2B5EF4-FFF2-40B4-BE49-F238E27FC236}">
                <a16:creationId xmlns:a16="http://schemas.microsoft.com/office/drawing/2014/main" id="{670697C9-74A1-4936-97C5-DAA1ECDB1094}"/>
              </a:ext>
            </a:extLst>
          </p:cNvPr>
          <p:cNvCxnSpPr>
            <a:cxnSpLocks/>
          </p:cNvCxnSpPr>
          <p:nvPr/>
        </p:nvCxnSpPr>
        <p:spPr>
          <a:xfrm>
            <a:off x="5909151" y="1924642"/>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71294B91-760C-47EA-91C8-1FE19E10122C}"/>
              </a:ext>
            </a:extLst>
          </p:cNvPr>
          <p:cNvSpPr/>
          <p:nvPr/>
        </p:nvSpPr>
        <p:spPr>
          <a:xfrm>
            <a:off x="1180618" y="2057675"/>
            <a:ext cx="10012101" cy="2060372"/>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a:t>
            </a:r>
            <a:r>
              <a:rPr lang="zh-CN" altLang="en-US" sz="2000" dirty="0">
                <a:latin typeface="+mn-ea"/>
              </a:rPr>
              <a:t>年由西南师范大学、西南农业大学合并组建为西南大学。西南大学主体校区位于重庆市北碚区，坐落于缙云山麓、嘉陵江畔，占地</a:t>
            </a:r>
            <a:r>
              <a:rPr lang="en-US" altLang="zh-CN" sz="2000" dirty="0">
                <a:latin typeface="+mn-ea"/>
              </a:rPr>
              <a:t>8000</a:t>
            </a:r>
            <a:r>
              <a:rPr lang="zh-CN" altLang="en-US" sz="2000" dirty="0">
                <a:latin typeface="+mn-ea"/>
              </a:rPr>
              <a:t>余亩，校舍面积约</a:t>
            </a:r>
            <a:r>
              <a:rPr lang="en-US" altLang="zh-CN" sz="2000" dirty="0">
                <a:latin typeface="+mn-ea"/>
              </a:rPr>
              <a:t>165</a:t>
            </a:r>
            <a:r>
              <a:rPr lang="zh-CN" altLang="en-US" sz="2000" dirty="0">
                <a:latin typeface="+mn-ea"/>
              </a:rPr>
              <a:t>万平方米，绿地面积达</a:t>
            </a:r>
            <a:r>
              <a:rPr lang="en-US" altLang="zh-CN" sz="2000" dirty="0">
                <a:latin typeface="+mn-ea"/>
              </a:rPr>
              <a:t>40%</a:t>
            </a:r>
            <a:r>
              <a:rPr lang="zh-CN" altLang="en-US" sz="2000" dirty="0">
                <a:latin typeface="+mn-ea"/>
              </a:rPr>
              <a:t>，泱泱校园，宏丽庄重，气象万千，是闻名遐迩的花园式学校，教育部表彰的文明校园。</a:t>
            </a:r>
            <a:endParaRPr lang="en-US" altLang="zh-CN" sz="2000" dirty="0">
              <a:latin typeface="+mn-ea"/>
            </a:endParaRPr>
          </a:p>
        </p:txBody>
      </p:sp>
      <p:sp>
        <p:nvSpPr>
          <p:cNvPr id="54" name="文本框 53">
            <a:extLst>
              <a:ext uri="{FF2B5EF4-FFF2-40B4-BE49-F238E27FC236}">
                <a16:creationId xmlns:a16="http://schemas.microsoft.com/office/drawing/2014/main" id="{C49A3E1A-33B1-47B8-BBA1-4B1A7E2F7A84}"/>
              </a:ext>
            </a:extLst>
          </p:cNvPr>
          <p:cNvSpPr txBox="1"/>
          <p:nvPr/>
        </p:nvSpPr>
        <p:spPr>
          <a:xfrm>
            <a:off x="596469" y="4590848"/>
            <a:ext cx="2757404" cy="1569660"/>
          </a:xfrm>
          <a:prstGeom prst="rect">
            <a:avLst/>
          </a:prstGeom>
          <a:noFill/>
        </p:spPr>
        <p:txBody>
          <a:bodyPr wrap="square" rtlCol="0">
            <a:spAutoFit/>
          </a:bodyPr>
          <a:lstStyle/>
          <a:p>
            <a:pPr algn="ctr"/>
            <a:r>
              <a:rPr lang="en-US" altLang="zh-CN" sz="9600" dirty="0">
                <a:solidFill>
                  <a:schemeClr val="accent1">
                    <a:alpha val="10000"/>
                  </a:schemeClr>
                </a:solidFill>
                <a:latin typeface="+mj-ea"/>
                <a:ea typeface="+mj-ea"/>
              </a:rPr>
              <a:t>01</a:t>
            </a:r>
            <a:endParaRPr lang="zh-CN" altLang="en-US" sz="9600" dirty="0">
              <a:solidFill>
                <a:schemeClr val="accent1">
                  <a:alpha val="10000"/>
                </a:schemeClr>
              </a:solidFill>
              <a:latin typeface="+mj-ea"/>
              <a:ea typeface="+mj-ea"/>
            </a:endParaRPr>
          </a:p>
        </p:txBody>
      </p:sp>
      <p:sp>
        <p:nvSpPr>
          <p:cNvPr id="55" name="文本框 54">
            <a:extLst>
              <a:ext uri="{FF2B5EF4-FFF2-40B4-BE49-F238E27FC236}">
                <a16:creationId xmlns:a16="http://schemas.microsoft.com/office/drawing/2014/main" id="{1C950C25-C5DE-49A9-9795-DD3F8C7CEA69}"/>
              </a:ext>
            </a:extLst>
          </p:cNvPr>
          <p:cNvSpPr txBox="1"/>
          <p:nvPr/>
        </p:nvSpPr>
        <p:spPr>
          <a:xfrm>
            <a:off x="829277" y="5080769"/>
            <a:ext cx="2291788" cy="523220"/>
          </a:xfrm>
          <a:prstGeom prst="rect">
            <a:avLst/>
          </a:prstGeom>
          <a:noFill/>
        </p:spPr>
        <p:txBody>
          <a:bodyPr wrap="square" rtlCol="0">
            <a:spAutoFit/>
          </a:bodyPr>
          <a:lstStyle/>
          <a:p>
            <a:pPr algn="ctr"/>
            <a:r>
              <a:rPr lang="zh-CN" altLang="en-US" sz="2800" dirty="0">
                <a:latin typeface="+mj-ea"/>
                <a:ea typeface="+mj-ea"/>
              </a:rPr>
              <a:t>关键词</a:t>
            </a:r>
          </a:p>
        </p:txBody>
      </p:sp>
      <p:sp>
        <p:nvSpPr>
          <p:cNvPr id="56" name="矩形: 圆角 55">
            <a:extLst>
              <a:ext uri="{FF2B5EF4-FFF2-40B4-BE49-F238E27FC236}">
                <a16:creationId xmlns:a16="http://schemas.microsoft.com/office/drawing/2014/main" id="{8E667504-027F-4610-8F3F-38FEA8AE50F1}"/>
              </a:ext>
            </a:extLst>
          </p:cNvPr>
          <p:cNvSpPr/>
          <p:nvPr/>
        </p:nvSpPr>
        <p:spPr>
          <a:xfrm>
            <a:off x="6212281" y="4616350"/>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1D6E3212-2E81-4E0E-A37E-6D981EEC568A}"/>
              </a:ext>
            </a:extLst>
          </p:cNvPr>
          <p:cNvSpPr txBox="1"/>
          <p:nvPr/>
        </p:nvSpPr>
        <p:spPr>
          <a:xfrm>
            <a:off x="3378436" y="4590848"/>
            <a:ext cx="2757404" cy="1569660"/>
          </a:xfrm>
          <a:prstGeom prst="rect">
            <a:avLst/>
          </a:prstGeom>
          <a:noFill/>
        </p:spPr>
        <p:txBody>
          <a:bodyPr wrap="square" rtlCol="0">
            <a:spAutoFit/>
          </a:bodyPr>
          <a:lstStyle/>
          <a:p>
            <a:pPr algn="ctr"/>
            <a:r>
              <a:rPr lang="en-US" altLang="zh-CN" sz="9600" dirty="0">
                <a:solidFill>
                  <a:schemeClr val="accent1">
                    <a:alpha val="10000"/>
                  </a:schemeClr>
                </a:solidFill>
                <a:latin typeface="+mj-ea"/>
                <a:ea typeface="+mj-ea"/>
              </a:rPr>
              <a:t>02</a:t>
            </a:r>
            <a:endParaRPr lang="zh-CN" altLang="en-US" sz="9600" dirty="0">
              <a:solidFill>
                <a:schemeClr val="accent1">
                  <a:alpha val="10000"/>
                </a:schemeClr>
              </a:solidFill>
              <a:latin typeface="+mj-ea"/>
              <a:ea typeface="+mj-ea"/>
            </a:endParaRPr>
          </a:p>
        </p:txBody>
      </p:sp>
      <p:sp>
        <p:nvSpPr>
          <p:cNvPr id="58" name="文本框 57">
            <a:extLst>
              <a:ext uri="{FF2B5EF4-FFF2-40B4-BE49-F238E27FC236}">
                <a16:creationId xmlns:a16="http://schemas.microsoft.com/office/drawing/2014/main" id="{163F23FB-03A6-459F-92CC-147A2087F8FE}"/>
              </a:ext>
            </a:extLst>
          </p:cNvPr>
          <p:cNvSpPr txBox="1"/>
          <p:nvPr/>
        </p:nvSpPr>
        <p:spPr>
          <a:xfrm>
            <a:off x="3611244" y="5080769"/>
            <a:ext cx="2291788" cy="523220"/>
          </a:xfrm>
          <a:prstGeom prst="rect">
            <a:avLst/>
          </a:prstGeom>
          <a:noFill/>
        </p:spPr>
        <p:txBody>
          <a:bodyPr wrap="square" rtlCol="0">
            <a:spAutoFit/>
          </a:bodyPr>
          <a:lstStyle/>
          <a:p>
            <a:pPr algn="ctr"/>
            <a:r>
              <a:rPr lang="zh-CN" altLang="en-US" sz="2800" dirty="0">
                <a:latin typeface="+mj-ea"/>
                <a:ea typeface="+mj-ea"/>
              </a:rPr>
              <a:t>关键词</a:t>
            </a:r>
          </a:p>
        </p:txBody>
      </p:sp>
      <p:sp>
        <p:nvSpPr>
          <p:cNvPr id="59" name="文本框 58">
            <a:extLst>
              <a:ext uri="{FF2B5EF4-FFF2-40B4-BE49-F238E27FC236}">
                <a16:creationId xmlns:a16="http://schemas.microsoft.com/office/drawing/2014/main" id="{379388AD-E8F2-49E5-B4EA-D9C01889B105}"/>
              </a:ext>
            </a:extLst>
          </p:cNvPr>
          <p:cNvSpPr txBox="1"/>
          <p:nvPr/>
        </p:nvSpPr>
        <p:spPr>
          <a:xfrm>
            <a:off x="6132603" y="4590848"/>
            <a:ext cx="2757404" cy="1569660"/>
          </a:xfrm>
          <a:prstGeom prst="rect">
            <a:avLst/>
          </a:prstGeom>
          <a:noFill/>
        </p:spPr>
        <p:txBody>
          <a:bodyPr wrap="square" rtlCol="0">
            <a:spAutoFit/>
          </a:bodyPr>
          <a:lstStyle/>
          <a:p>
            <a:pPr algn="ctr"/>
            <a:r>
              <a:rPr lang="en-US" altLang="zh-CN" sz="9600" dirty="0">
                <a:solidFill>
                  <a:schemeClr val="accent1">
                    <a:alpha val="10000"/>
                  </a:schemeClr>
                </a:solidFill>
                <a:latin typeface="+mj-ea"/>
                <a:ea typeface="+mj-ea"/>
              </a:rPr>
              <a:t>03</a:t>
            </a:r>
            <a:endParaRPr lang="zh-CN" altLang="en-US" sz="9600" dirty="0">
              <a:solidFill>
                <a:schemeClr val="accent1">
                  <a:alpha val="10000"/>
                </a:schemeClr>
              </a:solidFill>
              <a:latin typeface="+mj-ea"/>
              <a:ea typeface="+mj-ea"/>
            </a:endParaRPr>
          </a:p>
        </p:txBody>
      </p:sp>
      <p:sp>
        <p:nvSpPr>
          <p:cNvPr id="60" name="文本框 59">
            <a:extLst>
              <a:ext uri="{FF2B5EF4-FFF2-40B4-BE49-F238E27FC236}">
                <a16:creationId xmlns:a16="http://schemas.microsoft.com/office/drawing/2014/main" id="{80E8B9AF-A3CC-4A17-98EB-F737A6154AEC}"/>
              </a:ext>
            </a:extLst>
          </p:cNvPr>
          <p:cNvSpPr txBox="1"/>
          <p:nvPr/>
        </p:nvSpPr>
        <p:spPr>
          <a:xfrm>
            <a:off x="6365411" y="5080769"/>
            <a:ext cx="2291788" cy="523220"/>
          </a:xfrm>
          <a:prstGeom prst="rect">
            <a:avLst/>
          </a:prstGeom>
          <a:noFill/>
        </p:spPr>
        <p:txBody>
          <a:bodyPr wrap="square" rtlCol="0">
            <a:spAutoFit/>
          </a:bodyPr>
          <a:lstStyle/>
          <a:p>
            <a:pPr algn="ctr"/>
            <a:r>
              <a:rPr lang="zh-CN" altLang="en-US" sz="2800" dirty="0">
                <a:latin typeface="+mj-ea"/>
                <a:ea typeface="+mj-ea"/>
              </a:rPr>
              <a:t>关键词</a:t>
            </a:r>
          </a:p>
        </p:txBody>
      </p:sp>
      <p:sp>
        <p:nvSpPr>
          <p:cNvPr id="61" name="文本框 60">
            <a:extLst>
              <a:ext uri="{FF2B5EF4-FFF2-40B4-BE49-F238E27FC236}">
                <a16:creationId xmlns:a16="http://schemas.microsoft.com/office/drawing/2014/main" id="{E55658BB-F864-402D-8319-D898159B8492}"/>
              </a:ext>
            </a:extLst>
          </p:cNvPr>
          <p:cNvSpPr txBox="1"/>
          <p:nvPr/>
        </p:nvSpPr>
        <p:spPr>
          <a:xfrm>
            <a:off x="8890007" y="4590848"/>
            <a:ext cx="2757404" cy="1569660"/>
          </a:xfrm>
          <a:prstGeom prst="rect">
            <a:avLst/>
          </a:prstGeom>
          <a:noFill/>
        </p:spPr>
        <p:txBody>
          <a:bodyPr wrap="square" rtlCol="0">
            <a:spAutoFit/>
          </a:bodyPr>
          <a:lstStyle/>
          <a:p>
            <a:pPr algn="ctr"/>
            <a:r>
              <a:rPr lang="en-US" altLang="zh-CN" sz="9600" dirty="0">
                <a:solidFill>
                  <a:schemeClr val="accent1">
                    <a:alpha val="10000"/>
                  </a:schemeClr>
                </a:solidFill>
                <a:latin typeface="+mj-ea"/>
                <a:ea typeface="+mj-ea"/>
              </a:rPr>
              <a:t>04</a:t>
            </a:r>
            <a:endParaRPr lang="zh-CN" altLang="en-US" sz="9600" dirty="0">
              <a:solidFill>
                <a:schemeClr val="accent1">
                  <a:alpha val="10000"/>
                </a:schemeClr>
              </a:solidFill>
              <a:latin typeface="+mj-ea"/>
              <a:ea typeface="+mj-ea"/>
            </a:endParaRPr>
          </a:p>
        </p:txBody>
      </p:sp>
      <p:sp>
        <p:nvSpPr>
          <p:cNvPr id="62" name="文本框 61">
            <a:extLst>
              <a:ext uri="{FF2B5EF4-FFF2-40B4-BE49-F238E27FC236}">
                <a16:creationId xmlns:a16="http://schemas.microsoft.com/office/drawing/2014/main" id="{34E5D450-51DF-4841-BB5F-67D9EBF321DE}"/>
              </a:ext>
            </a:extLst>
          </p:cNvPr>
          <p:cNvSpPr txBox="1"/>
          <p:nvPr/>
        </p:nvSpPr>
        <p:spPr>
          <a:xfrm>
            <a:off x="9122815" y="5080769"/>
            <a:ext cx="2291788" cy="523220"/>
          </a:xfrm>
          <a:prstGeom prst="rect">
            <a:avLst/>
          </a:prstGeom>
          <a:noFill/>
        </p:spPr>
        <p:txBody>
          <a:bodyPr wrap="square" rtlCol="0">
            <a:spAutoFit/>
          </a:bodyPr>
          <a:lstStyle/>
          <a:p>
            <a:pPr algn="ctr"/>
            <a:r>
              <a:rPr lang="zh-CN" altLang="en-US" sz="2800" dirty="0">
                <a:latin typeface="+mj-ea"/>
                <a:ea typeface="+mj-ea"/>
              </a:rPr>
              <a:t>关键词</a:t>
            </a:r>
          </a:p>
        </p:txBody>
      </p:sp>
      <p:sp>
        <p:nvSpPr>
          <p:cNvPr id="63" name="文本占位符 62">
            <a:extLst>
              <a:ext uri="{FF2B5EF4-FFF2-40B4-BE49-F238E27FC236}">
                <a16:creationId xmlns:a16="http://schemas.microsoft.com/office/drawing/2014/main" id="{565EEFAB-7C2E-4947-B01B-206ABC224C2B}"/>
              </a:ext>
            </a:extLst>
          </p:cNvPr>
          <p:cNvSpPr>
            <a:spLocks noGrp="1"/>
          </p:cNvSpPr>
          <p:nvPr>
            <p:ph type="body" idx="13"/>
          </p:nvPr>
        </p:nvSpPr>
        <p:spPr>
          <a:xfrm>
            <a:off x="1097899" y="253874"/>
            <a:ext cx="2649600" cy="605909"/>
          </a:xfrm>
        </p:spPr>
        <p:txBody>
          <a:bodyPr/>
          <a:lstStyle/>
          <a:p>
            <a:r>
              <a:rPr lang="zh-CN" altLang="en-US" dirty="0"/>
              <a:t>摘要与关键词</a:t>
            </a:r>
          </a:p>
        </p:txBody>
      </p:sp>
    </p:spTree>
    <p:extLst>
      <p:ext uri="{BB962C8B-B14F-4D97-AF65-F5344CB8AC3E}">
        <p14:creationId xmlns:p14="http://schemas.microsoft.com/office/powerpoint/2010/main" val="1276376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48">
            <a:extLst>
              <a:ext uri="{FF2B5EF4-FFF2-40B4-BE49-F238E27FC236}">
                <a16:creationId xmlns:a16="http://schemas.microsoft.com/office/drawing/2014/main" id="{2E2D849B-2CD1-4CF1-962D-00D8502E02D5}"/>
              </a:ext>
            </a:extLst>
          </p:cNvPr>
          <p:cNvSpPr/>
          <p:nvPr/>
        </p:nvSpPr>
        <p:spPr>
          <a:xfrm>
            <a:off x="660400" y="1125538"/>
            <a:ext cx="10872782" cy="5012288"/>
          </a:xfrm>
          <a:prstGeom prst="roundRect">
            <a:avLst>
              <a:gd name="adj" fmla="val 3273"/>
            </a:avLst>
          </a:prstGeom>
          <a:solidFill>
            <a:srgbClr val="F2F2F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BD9DC25D-592F-4D8F-BBEE-08D1649A4D97}"/>
              </a:ext>
            </a:extLst>
          </p:cNvPr>
          <p:cNvSpPr/>
          <p:nvPr/>
        </p:nvSpPr>
        <p:spPr>
          <a:xfrm>
            <a:off x="844252" y="1250194"/>
            <a:ext cx="10512556" cy="4859151"/>
          </a:xfrm>
          <a:prstGeom prst="rect">
            <a:avLst/>
          </a:prstGeom>
        </p:spPr>
        <p:txBody>
          <a:bodyPr wrap="square">
            <a:spAutoFit/>
          </a:bodyPr>
          <a:lstStyle/>
          <a:p>
            <a:pPr>
              <a:lnSpc>
                <a:spcPct val="130000"/>
              </a:lnSpc>
            </a:pPr>
            <a:r>
              <a:rPr lang="en-US" altLang="zh-CN" sz="2000" dirty="0">
                <a:latin typeface="+mn-ea"/>
              </a:rPr>
              <a:t>[1] </a:t>
            </a:r>
            <a:r>
              <a:rPr lang="zh-CN" altLang="en-US" sz="2000" dirty="0">
                <a:latin typeface="+mn-ea"/>
              </a:rPr>
              <a:t>孙强</a:t>
            </a:r>
            <a:r>
              <a:rPr lang="en-US" altLang="zh-CN" sz="2000" dirty="0">
                <a:latin typeface="+mn-ea"/>
              </a:rPr>
              <a:t>. </a:t>
            </a:r>
            <a:r>
              <a:rPr lang="zh-CN" altLang="en-US" sz="2000" dirty="0">
                <a:latin typeface="+mn-ea"/>
              </a:rPr>
              <a:t>从 </a:t>
            </a:r>
            <a:r>
              <a:rPr lang="en-US" altLang="zh-CN" sz="2000" dirty="0">
                <a:latin typeface="+mn-ea"/>
              </a:rPr>
              <a:t>2014 </a:t>
            </a:r>
            <a:r>
              <a:rPr lang="zh-CN" altLang="en-US" sz="2000" dirty="0">
                <a:latin typeface="+mn-ea"/>
              </a:rPr>
              <a:t>高考看地理区域定位能力的培养</a:t>
            </a:r>
            <a:r>
              <a:rPr lang="en-US" altLang="zh-CN" sz="2000" dirty="0">
                <a:latin typeface="+mn-ea"/>
              </a:rPr>
              <a:t>[J]. </a:t>
            </a:r>
            <a:r>
              <a:rPr lang="zh-CN" altLang="en-US" sz="2000" dirty="0">
                <a:latin typeface="+mn-ea"/>
              </a:rPr>
              <a:t>新课程</a:t>
            </a:r>
            <a:r>
              <a:rPr lang="en-US" altLang="zh-CN" sz="2000" dirty="0">
                <a:latin typeface="+mn-ea"/>
              </a:rPr>
              <a:t>, 2014, (5): 108-109</a:t>
            </a:r>
          </a:p>
          <a:p>
            <a:pPr>
              <a:lnSpc>
                <a:spcPct val="130000"/>
              </a:lnSpc>
            </a:pPr>
            <a:r>
              <a:rPr lang="en-US" altLang="zh-CN" sz="2000" dirty="0">
                <a:latin typeface="+mn-ea"/>
              </a:rPr>
              <a:t>[2] </a:t>
            </a:r>
            <a:r>
              <a:rPr lang="zh-CN" altLang="en-US" sz="2000" dirty="0">
                <a:latin typeface="+mn-ea"/>
              </a:rPr>
              <a:t>王晨光</a:t>
            </a:r>
            <a:r>
              <a:rPr lang="en-US" altLang="zh-CN" sz="2000" dirty="0">
                <a:latin typeface="+mn-ea"/>
              </a:rPr>
              <a:t>. </a:t>
            </a:r>
            <a:r>
              <a:rPr lang="zh-CN" altLang="en-US" sz="2000" dirty="0">
                <a:latin typeface="+mn-ea"/>
              </a:rPr>
              <a:t>区域认知在地理高考试题中的体现</a:t>
            </a:r>
            <a:r>
              <a:rPr lang="en-US" altLang="zh-CN" sz="2000" dirty="0">
                <a:latin typeface="+mn-ea"/>
              </a:rPr>
              <a:t>[J]. </a:t>
            </a:r>
            <a:r>
              <a:rPr lang="zh-CN" altLang="en-US" sz="2000" dirty="0">
                <a:latin typeface="+mn-ea"/>
              </a:rPr>
              <a:t>教学参考</a:t>
            </a:r>
            <a:r>
              <a:rPr lang="en-US" altLang="zh-CN" sz="2000" dirty="0">
                <a:latin typeface="+mn-ea"/>
              </a:rPr>
              <a:t>, 2018, (4): 62-63</a:t>
            </a:r>
          </a:p>
          <a:p>
            <a:pPr>
              <a:lnSpc>
                <a:spcPct val="130000"/>
              </a:lnSpc>
            </a:pPr>
            <a:r>
              <a:rPr lang="en-US" altLang="zh-CN" sz="2000" dirty="0">
                <a:latin typeface="+mn-ea"/>
              </a:rPr>
              <a:t>[3] </a:t>
            </a:r>
            <a:r>
              <a:rPr lang="zh-CN" altLang="en-US" sz="2000" dirty="0">
                <a:latin typeface="+mn-ea"/>
              </a:rPr>
              <a:t>于水晴</a:t>
            </a:r>
            <a:r>
              <a:rPr lang="en-US" altLang="zh-CN" sz="2000" dirty="0">
                <a:latin typeface="+mn-ea"/>
              </a:rPr>
              <a:t>. </a:t>
            </a:r>
            <a:r>
              <a:rPr lang="zh-CN" altLang="en-US" sz="2000" dirty="0">
                <a:latin typeface="+mn-ea"/>
              </a:rPr>
              <a:t>地图运用策略对高中生地理空间定位能力的影响研究</a:t>
            </a:r>
            <a:r>
              <a:rPr lang="en-US" altLang="zh-CN" sz="2000" dirty="0">
                <a:latin typeface="+mn-ea"/>
              </a:rPr>
              <a:t>[D]. </a:t>
            </a:r>
            <a:r>
              <a:rPr lang="zh-CN" altLang="en-US" sz="2000" dirty="0">
                <a:latin typeface="+mn-ea"/>
              </a:rPr>
              <a:t>东北师范大学</a:t>
            </a:r>
            <a:r>
              <a:rPr lang="en-US" altLang="zh-CN" sz="2000" dirty="0">
                <a:latin typeface="+mn-ea"/>
              </a:rPr>
              <a:t>, 2013.</a:t>
            </a:r>
          </a:p>
          <a:p>
            <a:pPr>
              <a:lnSpc>
                <a:spcPct val="130000"/>
              </a:lnSpc>
            </a:pPr>
            <a:r>
              <a:rPr lang="en-US" altLang="zh-CN" sz="2000" dirty="0">
                <a:latin typeface="+mn-ea"/>
              </a:rPr>
              <a:t>[4] </a:t>
            </a:r>
            <a:r>
              <a:rPr lang="zh-CN" altLang="en-US" sz="2000" dirty="0">
                <a:latin typeface="+mn-ea"/>
              </a:rPr>
              <a:t>徐志梅</a:t>
            </a:r>
            <a:r>
              <a:rPr lang="en-US" altLang="zh-CN" sz="2000" dirty="0">
                <a:latin typeface="+mn-ea"/>
              </a:rPr>
              <a:t>. </a:t>
            </a:r>
            <a:r>
              <a:rPr lang="zh-CN" altLang="en-US" sz="2000" dirty="0">
                <a:latin typeface="+mn-ea"/>
              </a:rPr>
              <a:t>中学生地理空间能力及其培养研究</a:t>
            </a:r>
            <a:r>
              <a:rPr lang="en-US" altLang="zh-CN" sz="2000" dirty="0">
                <a:latin typeface="+mn-ea"/>
              </a:rPr>
              <a:t>[D]. </a:t>
            </a:r>
            <a:r>
              <a:rPr lang="zh-CN" altLang="en-US" sz="2000" dirty="0">
                <a:latin typeface="+mn-ea"/>
              </a:rPr>
              <a:t>东北师范大学</a:t>
            </a:r>
            <a:r>
              <a:rPr lang="en-US" altLang="zh-CN" sz="2000" dirty="0">
                <a:latin typeface="+mn-ea"/>
              </a:rPr>
              <a:t>, 2011.</a:t>
            </a:r>
          </a:p>
          <a:p>
            <a:pPr>
              <a:lnSpc>
                <a:spcPct val="130000"/>
              </a:lnSpc>
            </a:pPr>
            <a:r>
              <a:rPr lang="en-US" altLang="zh-CN" sz="2000" dirty="0">
                <a:latin typeface="+mn-ea"/>
              </a:rPr>
              <a:t>[5] </a:t>
            </a:r>
            <a:r>
              <a:rPr lang="zh-CN" altLang="en-US" sz="2000" dirty="0">
                <a:latin typeface="+mn-ea"/>
              </a:rPr>
              <a:t>刘康琴</a:t>
            </a:r>
            <a:r>
              <a:rPr lang="en-US" altLang="zh-CN" sz="2000" dirty="0">
                <a:latin typeface="+mn-ea"/>
              </a:rPr>
              <a:t>. </a:t>
            </a:r>
            <a:r>
              <a:rPr lang="zh-CN" altLang="en-US" sz="2000" dirty="0">
                <a:latin typeface="+mn-ea"/>
              </a:rPr>
              <a:t>中学生地理空间思维能力的培养</a:t>
            </a:r>
            <a:r>
              <a:rPr lang="en-US" altLang="zh-CN" sz="2000" dirty="0">
                <a:latin typeface="+mn-ea"/>
              </a:rPr>
              <a:t>[D]. </a:t>
            </a:r>
            <a:r>
              <a:rPr lang="zh-CN" altLang="en-US" sz="2000" dirty="0">
                <a:latin typeface="+mn-ea"/>
              </a:rPr>
              <a:t>重庆师范大学</a:t>
            </a:r>
            <a:r>
              <a:rPr lang="en-US" altLang="zh-CN" sz="2000" dirty="0">
                <a:latin typeface="+mn-ea"/>
              </a:rPr>
              <a:t>, 2013.</a:t>
            </a:r>
          </a:p>
          <a:p>
            <a:pPr>
              <a:lnSpc>
                <a:spcPct val="130000"/>
              </a:lnSpc>
            </a:pPr>
            <a:r>
              <a:rPr lang="en-US" altLang="zh-CN" sz="2000" dirty="0">
                <a:latin typeface="+mn-ea"/>
              </a:rPr>
              <a:t>[6] </a:t>
            </a:r>
            <a:r>
              <a:rPr lang="zh-CN" altLang="en-US" sz="2000" dirty="0">
                <a:latin typeface="+mn-ea"/>
              </a:rPr>
              <a:t>张丽霞</a:t>
            </a:r>
            <a:r>
              <a:rPr lang="en-US" altLang="zh-CN" sz="2000" dirty="0">
                <a:latin typeface="+mn-ea"/>
              </a:rPr>
              <a:t>, </a:t>
            </a:r>
            <a:r>
              <a:rPr lang="zh-CN" altLang="en-US" sz="2000" dirty="0">
                <a:latin typeface="+mn-ea"/>
              </a:rPr>
              <a:t>李家清</a:t>
            </a:r>
            <a:r>
              <a:rPr lang="en-US" altLang="zh-CN" sz="2000" dirty="0">
                <a:latin typeface="+mn-ea"/>
              </a:rPr>
              <a:t>. </a:t>
            </a:r>
            <a:r>
              <a:rPr lang="zh-CN" altLang="en-US" sz="2000" dirty="0">
                <a:latin typeface="+mn-ea"/>
              </a:rPr>
              <a:t>基于区域认知的高中地理教材图像系统的教学研究</a:t>
            </a:r>
            <a:r>
              <a:rPr lang="en-US" altLang="zh-CN" sz="2000" dirty="0">
                <a:latin typeface="+mn-ea"/>
              </a:rPr>
              <a:t>——</a:t>
            </a:r>
            <a:r>
              <a:rPr lang="zh-CN" altLang="en-US" sz="2000" dirty="0">
                <a:latin typeface="+mn-ea"/>
              </a:rPr>
              <a:t>以人教版必修</a:t>
            </a:r>
            <a:r>
              <a:rPr lang="en-US" altLang="zh-CN" sz="2000" dirty="0">
                <a:latin typeface="+mn-ea"/>
              </a:rPr>
              <a:t>3“</a:t>
            </a:r>
            <a:r>
              <a:rPr lang="zh-CN" altLang="en-US" sz="2000" dirty="0">
                <a:latin typeface="+mn-ea"/>
              </a:rPr>
              <a:t>流域的综合开发”为例</a:t>
            </a:r>
            <a:r>
              <a:rPr lang="en-US" altLang="zh-CN" sz="2000" dirty="0">
                <a:latin typeface="+mn-ea"/>
              </a:rPr>
              <a:t>[J]. </a:t>
            </a:r>
            <a:r>
              <a:rPr lang="zh-CN" altLang="en-US" sz="2000" dirty="0">
                <a:latin typeface="+mn-ea"/>
              </a:rPr>
              <a:t>地理教学</a:t>
            </a:r>
            <a:r>
              <a:rPr lang="en-US" altLang="zh-CN" sz="2000" dirty="0">
                <a:latin typeface="+mn-ea"/>
              </a:rPr>
              <a:t>, 2017, (21): 11-20</a:t>
            </a:r>
          </a:p>
          <a:p>
            <a:pPr>
              <a:lnSpc>
                <a:spcPct val="130000"/>
              </a:lnSpc>
            </a:pPr>
            <a:r>
              <a:rPr lang="en-US" altLang="zh-CN" sz="2000" dirty="0">
                <a:latin typeface="+mn-ea"/>
              </a:rPr>
              <a:t>[7] </a:t>
            </a:r>
            <a:r>
              <a:rPr lang="zh-CN" altLang="en-US" sz="2000" dirty="0">
                <a:latin typeface="+mn-ea"/>
              </a:rPr>
              <a:t>林微华</a:t>
            </a:r>
            <a:r>
              <a:rPr lang="en-US" altLang="zh-CN" sz="2000" dirty="0">
                <a:latin typeface="+mn-ea"/>
              </a:rPr>
              <a:t>. </a:t>
            </a:r>
            <a:r>
              <a:rPr lang="zh-CN" altLang="en-US" sz="2000" dirty="0">
                <a:latin typeface="+mn-ea"/>
              </a:rPr>
              <a:t>浅谈通过学生自主读图提高 “区域认知”素养的教学探索</a:t>
            </a:r>
            <a:r>
              <a:rPr lang="en-US" altLang="zh-CN" sz="2000" dirty="0">
                <a:latin typeface="+mn-ea"/>
              </a:rPr>
              <a:t>[J]. </a:t>
            </a:r>
            <a:r>
              <a:rPr lang="zh-CN" altLang="en-US" sz="2000" dirty="0">
                <a:latin typeface="+mn-ea"/>
              </a:rPr>
              <a:t>新课程</a:t>
            </a:r>
            <a:r>
              <a:rPr lang="en-US" altLang="zh-CN" sz="2000" dirty="0">
                <a:latin typeface="+mn-ea"/>
              </a:rPr>
              <a:t>, 2018, (5): 192-193</a:t>
            </a:r>
          </a:p>
          <a:p>
            <a:pPr>
              <a:lnSpc>
                <a:spcPct val="130000"/>
              </a:lnSpc>
            </a:pPr>
            <a:r>
              <a:rPr lang="en-US" altLang="zh-CN" sz="2000" dirty="0">
                <a:latin typeface="+mn-ea"/>
              </a:rPr>
              <a:t>[8] </a:t>
            </a:r>
            <a:r>
              <a:rPr lang="zh-CN" altLang="en-US" sz="2000" dirty="0">
                <a:latin typeface="+mn-ea"/>
              </a:rPr>
              <a:t>刘芮菡</a:t>
            </a:r>
            <a:r>
              <a:rPr lang="en-US" altLang="zh-CN" sz="2000" dirty="0">
                <a:latin typeface="+mn-ea"/>
              </a:rPr>
              <a:t>, </a:t>
            </a:r>
            <a:r>
              <a:rPr lang="zh-CN" altLang="en-US" sz="2000" dirty="0">
                <a:latin typeface="+mn-ea"/>
              </a:rPr>
              <a:t>王春婷</a:t>
            </a:r>
            <a:r>
              <a:rPr lang="en-US" altLang="zh-CN" sz="2000" dirty="0">
                <a:latin typeface="+mn-ea"/>
              </a:rPr>
              <a:t>. </a:t>
            </a:r>
            <a:r>
              <a:rPr lang="zh-CN" altLang="en-US" sz="2000" dirty="0">
                <a:latin typeface="+mn-ea"/>
              </a:rPr>
              <a:t>高考地理热点问题中区域认知能力的体现</a:t>
            </a:r>
            <a:r>
              <a:rPr lang="en-US" altLang="zh-CN" sz="2000" dirty="0">
                <a:latin typeface="+mn-ea"/>
              </a:rPr>
              <a:t>[J]. </a:t>
            </a:r>
            <a:r>
              <a:rPr lang="zh-CN" altLang="en-US" sz="2000" dirty="0">
                <a:latin typeface="+mn-ea"/>
              </a:rPr>
              <a:t>高教论坛</a:t>
            </a:r>
            <a:r>
              <a:rPr lang="en-US" altLang="zh-CN" sz="2000" dirty="0">
                <a:latin typeface="+mn-ea"/>
              </a:rPr>
              <a:t>, 2016, (23): 78-79</a:t>
            </a:r>
          </a:p>
          <a:p>
            <a:pPr>
              <a:lnSpc>
                <a:spcPct val="130000"/>
              </a:lnSpc>
            </a:pPr>
            <a:r>
              <a:rPr lang="en-US" altLang="zh-CN" sz="2000" dirty="0">
                <a:latin typeface="+mn-ea"/>
              </a:rPr>
              <a:t>[9] </a:t>
            </a:r>
            <a:r>
              <a:rPr lang="zh-CN" altLang="en-US" sz="2000" dirty="0">
                <a:latin typeface="+mn-ea"/>
              </a:rPr>
              <a:t>胡良</a:t>
            </a:r>
            <a:r>
              <a:rPr lang="en-US" altLang="zh-CN" sz="2000" dirty="0">
                <a:latin typeface="+mn-ea"/>
              </a:rPr>
              <a:t>, </a:t>
            </a:r>
            <a:r>
              <a:rPr lang="zh-CN" altLang="en-US" sz="2000" dirty="0">
                <a:latin typeface="+mn-ea"/>
              </a:rPr>
              <a:t>张全玉</a:t>
            </a:r>
            <a:r>
              <a:rPr lang="en-US" altLang="zh-CN" sz="2000" dirty="0">
                <a:latin typeface="+mn-ea"/>
              </a:rPr>
              <a:t>. </a:t>
            </a:r>
            <a:r>
              <a:rPr lang="zh-CN" altLang="en-US" sz="2000" dirty="0">
                <a:latin typeface="+mn-ea"/>
              </a:rPr>
              <a:t>对比自然环境差异，培养区域认知 </a:t>
            </a:r>
            <a:r>
              <a:rPr lang="en-US" altLang="zh-CN" sz="2000" dirty="0">
                <a:latin typeface="+mn-ea"/>
              </a:rPr>
              <a:t>——</a:t>
            </a:r>
            <a:r>
              <a:rPr lang="zh-CN" altLang="en-US" sz="2000" dirty="0">
                <a:latin typeface="+mn-ea"/>
              </a:rPr>
              <a:t>以近几年高考综合题为例</a:t>
            </a:r>
            <a:r>
              <a:rPr lang="en-US" altLang="zh-CN" sz="2000" dirty="0">
                <a:latin typeface="+mn-ea"/>
              </a:rPr>
              <a:t>[J]. </a:t>
            </a:r>
            <a:r>
              <a:rPr lang="zh-CN" altLang="en-US" sz="2000" dirty="0">
                <a:latin typeface="+mn-ea"/>
              </a:rPr>
              <a:t>地理教学</a:t>
            </a:r>
            <a:r>
              <a:rPr lang="en-US" altLang="zh-CN" sz="2000" dirty="0">
                <a:latin typeface="+mn-ea"/>
              </a:rPr>
              <a:t>, 2017, (3): 57-59</a:t>
            </a:r>
          </a:p>
        </p:txBody>
      </p:sp>
      <p:cxnSp>
        <p:nvCxnSpPr>
          <p:cNvPr id="51" name="直接连接符 50">
            <a:extLst>
              <a:ext uri="{FF2B5EF4-FFF2-40B4-BE49-F238E27FC236}">
                <a16:creationId xmlns:a16="http://schemas.microsoft.com/office/drawing/2014/main" id="{F35BE4BD-AB60-4737-AA6D-D12EC89176AC}"/>
              </a:ext>
            </a:extLst>
          </p:cNvPr>
          <p:cNvCxnSpPr>
            <a:cxnSpLocks/>
          </p:cNvCxnSpPr>
          <p:nvPr/>
        </p:nvCxnSpPr>
        <p:spPr>
          <a:xfrm>
            <a:off x="11533188" y="1291590"/>
            <a:ext cx="0" cy="468503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7" name="文本占位符 46">
            <a:extLst>
              <a:ext uri="{FF2B5EF4-FFF2-40B4-BE49-F238E27FC236}">
                <a16:creationId xmlns:a16="http://schemas.microsoft.com/office/drawing/2014/main" id="{5CC36E7F-8285-45A5-A146-43941012D20A}"/>
              </a:ext>
            </a:extLst>
          </p:cNvPr>
          <p:cNvSpPr>
            <a:spLocks noGrp="1"/>
          </p:cNvSpPr>
          <p:nvPr>
            <p:ph type="body" idx="13"/>
          </p:nvPr>
        </p:nvSpPr>
        <p:spPr>
          <a:xfrm>
            <a:off x="1097899" y="253874"/>
            <a:ext cx="1934002" cy="605909"/>
          </a:xfrm>
        </p:spPr>
        <p:txBody>
          <a:bodyPr/>
          <a:lstStyle/>
          <a:p>
            <a:r>
              <a:rPr lang="zh-CN" altLang="en-US" dirty="0"/>
              <a:t>参考文献</a:t>
            </a:r>
          </a:p>
        </p:txBody>
      </p:sp>
    </p:spTree>
    <p:extLst>
      <p:ext uri="{BB962C8B-B14F-4D97-AF65-F5344CB8AC3E}">
        <p14:creationId xmlns:p14="http://schemas.microsoft.com/office/powerpoint/2010/main" val="39151585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D888E08A-0510-4E61-B706-EF98373FCE9A}"/>
              </a:ext>
            </a:extLst>
          </p:cNvPr>
          <p:cNvSpPr/>
          <p:nvPr/>
        </p:nvSpPr>
        <p:spPr>
          <a:xfrm>
            <a:off x="660400" y="1125538"/>
            <a:ext cx="10872782" cy="5012288"/>
          </a:xfrm>
          <a:prstGeom prst="roundRect">
            <a:avLst>
              <a:gd name="adj" fmla="val 3273"/>
            </a:avLst>
          </a:prstGeom>
          <a:solidFill>
            <a:srgbClr val="F2F2F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90E561D7-0C8D-47EF-84FE-A81AB31EFBC7}"/>
              </a:ext>
            </a:extLst>
          </p:cNvPr>
          <p:cNvSpPr>
            <a:spLocks noGrp="1"/>
          </p:cNvSpPr>
          <p:nvPr>
            <p:ph type="body" idx="13"/>
          </p:nvPr>
        </p:nvSpPr>
        <p:spPr>
          <a:xfrm>
            <a:off x="1097899" y="253874"/>
            <a:ext cx="1217169" cy="605909"/>
          </a:xfrm>
        </p:spPr>
        <p:txBody>
          <a:bodyPr/>
          <a:lstStyle/>
          <a:p>
            <a:r>
              <a:rPr lang="zh-CN" altLang="en-US" dirty="0"/>
              <a:t>致谢</a:t>
            </a:r>
          </a:p>
        </p:txBody>
      </p:sp>
      <p:sp>
        <p:nvSpPr>
          <p:cNvPr id="3" name="文本框 2">
            <a:extLst>
              <a:ext uri="{FF2B5EF4-FFF2-40B4-BE49-F238E27FC236}">
                <a16:creationId xmlns:a16="http://schemas.microsoft.com/office/drawing/2014/main" id="{A1CE66AD-D2A5-4752-B7B3-3797365CACFF}"/>
              </a:ext>
            </a:extLst>
          </p:cNvPr>
          <p:cNvSpPr txBox="1"/>
          <p:nvPr/>
        </p:nvSpPr>
        <p:spPr>
          <a:xfrm>
            <a:off x="1189069" y="2090543"/>
            <a:ext cx="9968780" cy="3163879"/>
          </a:xfrm>
          <a:prstGeom prst="rect">
            <a:avLst/>
          </a:prstGeom>
          <a:noFill/>
        </p:spPr>
        <p:txBody>
          <a:bodyPr wrap="square" rtlCol="0">
            <a:spAutoFit/>
          </a:bodyPr>
          <a:lstStyle/>
          <a:p>
            <a:pPr>
              <a:lnSpc>
                <a:spcPct val="130000"/>
              </a:lnSpc>
              <a:spcAft>
                <a:spcPts val="1200"/>
              </a:spcAft>
            </a:pPr>
            <a:r>
              <a:rPr lang="zh-CN" altLang="zh-CN" sz="2000" dirty="0">
                <a:solidFill>
                  <a:schemeClr val="tx1">
                    <a:lumMod val="75000"/>
                    <a:lumOff val="25000"/>
                  </a:schemeClr>
                </a:solidFill>
                <a:latin typeface="+mn-ea"/>
              </a:rPr>
              <a:t>首先要感谢的是我的论文指导老师，</a:t>
            </a:r>
            <a:r>
              <a:rPr lang="en-US" altLang="zh-CN" sz="2000" dirty="0">
                <a:solidFill>
                  <a:schemeClr val="tx1">
                    <a:lumMod val="75000"/>
                    <a:lumOff val="25000"/>
                  </a:schemeClr>
                </a:solidFill>
                <a:latin typeface="+mn-ea"/>
              </a:rPr>
              <a:t>XXX</a:t>
            </a:r>
            <a:r>
              <a:rPr lang="zh-CN" altLang="zh-CN" sz="2000" dirty="0">
                <a:solidFill>
                  <a:schemeClr val="tx1">
                    <a:lumMod val="75000"/>
                    <a:lumOff val="25000"/>
                  </a:schemeClr>
                </a:solidFill>
                <a:latin typeface="+mn-ea"/>
              </a:rPr>
              <a:t>老师。在论文选题、材料搜集、写作以及论文的修改过程中，多次给予我耐心的指导，严谨的治学态度和渊博的学术知识将使我终生受益。在此，我向</a:t>
            </a:r>
            <a:r>
              <a:rPr lang="en-US" altLang="zh-CN" sz="2000" dirty="0">
                <a:solidFill>
                  <a:schemeClr val="tx1">
                    <a:lumMod val="75000"/>
                    <a:lumOff val="25000"/>
                  </a:schemeClr>
                </a:solidFill>
                <a:latin typeface="+mn-ea"/>
              </a:rPr>
              <a:t>X</a:t>
            </a:r>
            <a:r>
              <a:rPr lang="zh-CN" altLang="zh-CN" sz="2000" dirty="0">
                <a:solidFill>
                  <a:schemeClr val="tx1">
                    <a:lumMod val="75000"/>
                    <a:lumOff val="25000"/>
                  </a:schemeClr>
                </a:solidFill>
                <a:latin typeface="+mn-ea"/>
              </a:rPr>
              <a:t>老师表达我最诚挚的感谢与祝福！</a:t>
            </a:r>
            <a:endParaRPr lang="en-US" altLang="zh-CN" sz="2000" dirty="0">
              <a:solidFill>
                <a:schemeClr val="tx1">
                  <a:lumMod val="75000"/>
                  <a:lumOff val="25000"/>
                </a:schemeClr>
              </a:solidFill>
              <a:latin typeface="+mn-ea"/>
            </a:endParaRPr>
          </a:p>
          <a:p>
            <a:pPr>
              <a:lnSpc>
                <a:spcPct val="130000"/>
              </a:lnSpc>
              <a:spcAft>
                <a:spcPts val="1200"/>
              </a:spcAft>
            </a:pPr>
            <a:r>
              <a:rPr lang="zh-CN" altLang="zh-CN" sz="2000" dirty="0">
                <a:solidFill>
                  <a:schemeClr val="tx1">
                    <a:lumMod val="75000"/>
                    <a:lumOff val="25000"/>
                  </a:schemeClr>
                </a:solidFill>
                <a:latin typeface="+mn-ea"/>
              </a:rPr>
              <a:t>其次</a:t>
            </a:r>
            <a:r>
              <a:rPr lang="zh-CN" altLang="en-US" sz="2000" dirty="0">
                <a:solidFill>
                  <a:schemeClr val="tx1">
                    <a:lumMod val="75000"/>
                    <a:lumOff val="25000"/>
                  </a:schemeClr>
                </a:solidFill>
                <a:latin typeface="+mn-ea"/>
              </a:rPr>
              <a:t>，</a:t>
            </a:r>
            <a:r>
              <a:rPr lang="zh-CN" altLang="zh-CN" sz="2000" dirty="0">
                <a:solidFill>
                  <a:schemeClr val="tx1">
                    <a:lumMod val="75000"/>
                    <a:lumOff val="25000"/>
                  </a:schemeClr>
                </a:solidFill>
                <a:latin typeface="+mn-ea"/>
              </a:rPr>
              <a:t>感谢</a:t>
            </a:r>
            <a:r>
              <a:rPr lang="zh-CN" altLang="en-US" sz="2000" dirty="0">
                <a:solidFill>
                  <a:schemeClr val="tx1">
                    <a:lumMod val="75000"/>
                    <a:lumOff val="25000"/>
                  </a:schemeClr>
                </a:solidFill>
                <a:latin typeface="+mn-ea"/>
              </a:rPr>
              <a:t>学院</a:t>
            </a:r>
            <a:r>
              <a:rPr lang="zh-CN" altLang="zh-CN" sz="2000" dirty="0">
                <a:solidFill>
                  <a:schemeClr val="tx1">
                    <a:lumMod val="75000"/>
                    <a:lumOff val="25000"/>
                  </a:schemeClr>
                </a:solidFill>
                <a:latin typeface="+mn-ea"/>
              </a:rPr>
              <a:t>各位老师对我的帮助与关怀；感谢与我朝夕相处的同学对我的支持与帮助；感谢参与本次调查的大学生的配合与支持</a:t>
            </a:r>
            <a:r>
              <a:rPr lang="zh-CN" altLang="en-US" sz="2000" dirty="0">
                <a:solidFill>
                  <a:schemeClr val="tx1">
                    <a:lumMod val="75000"/>
                    <a:lumOff val="25000"/>
                  </a:schemeClr>
                </a:solidFill>
                <a:latin typeface="+mn-ea"/>
              </a:rPr>
              <a:t>！</a:t>
            </a:r>
            <a:endParaRPr lang="zh-CN" altLang="zh-CN" sz="2000" dirty="0">
              <a:solidFill>
                <a:schemeClr val="tx1">
                  <a:lumMod val="75000"/>
                  <a:lumOff val="25000"/>
                </a:schemeClr>
              </a:solidFill>
              <a:latin typeface="+mn-ea"/>
            </a:endParaRPr>
          </a:p>
          <a:p>
            <a:pPr>
              <a:lnSpc>
                <a:spcPct val="130000"/>
              </a:lnSpc>
              <a:spcAft>
                <a:spcPts val="1200"/>
              </a:spcAft>
            </a:pPr>
            <a:r>
              <a:rPr lang="zh-CN" altLang="zh-CN" sz="2000" dirty="0">
                <a:solidFill>
                  <a:schemeClr val="tx1">
                    <a:lumMod val="75000"/>
                    <a:lumOff val="25000"/>
                  </a:schemeClr>
                </a:solidFill>
                <a:latin typeface="+mn-ea"/>
              </a:rPr>
              <a:t>最后，衷心感谢论文评审委员会和答辩委员会</a:t>
            </a:r>
            <a:r>
              <a:rPr lang="zh-CN" altLang="en-US" sz="2000" dirty="0">
                <a:solidFill>
                  <a:schemeClr val="tx1">
                    <a:lumMod val="75000"/>
                    <a:lumOff val="25000"/>
                  </a:schemeClr>
                </a:solidFill>
                <a:latin typeface="+mn-ea"/>
              </a:rPr>
              <a:t>，感谢参与答辩的</a:t>
            </a:r>
            <a:r>
              <a:rPr lang="zh-CN" altLang="zh-CN" sz="2000" dirty="0">
                <a:solidFill>
                  <a:schemeClr val="tx1">
                    <a:lumMod val="75000"/>
                    <a:lumOff val="25000"/>
                  </a:schemeClr>
                </a:solidFill>
                <a:latin typeface="+mn-ea"/>
              </a:rPr>
              <a:t>老师在百忙之中对我的论文提出指导和帮助。</a:t>
            </a:r>
          </a:p>
        </p:txBody>
      </p:sp>
      <p:sp>
        <p:nvSpPr>
          <p:cNvPr id="4" name="quotation-mark_32371">
            <a:extLst>
              <a:ext uri="{FF2B5EF4-FFF2-40B4-BE49-F238E27FC236}">
                <a16:creationId xmlns:a16="http://schemas.microsoft.com/office/drawing/2014/main" id="{D97EF481-61AF-4AA3-81F6-EC41E89EF2EF}"/>
              </a:ext>
            </a:extLst>
          </p:cNvPr>
          <p:cNvSpPr>
            <a:spLocks noChangeAspect="1"/>
          </p:cNvSpPr>
          <p:nvPr/>
        </p:nvSpPr>
        <p:spPr bwMode="auto">
          <a:xfrm>
            <a:off x="899220" y="1395230"/>
            <a:ext cx="1415848" cy="131407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
            </a:schemeClr>
          </a:solidFill>
          <a:ln>
            <a:noFill/>
          </a:ln>
        </p:spPr>
      </p:sp>
      <p:cxnSp>
        <p:nvCxnSpPr>
          <p:cNvPr id="6" name="直接连接符 5">
            <a:extLst>
              <a:ext uri="{FF2B5EF4-FFF2-40B4-BE49-F238E27FC236}">
                <a16:creationId xmlns:a16="http://schemas.microsoft.com/office/drawing/2014/main" id="{86542470-87F0-4B15-BCFA-6381997E63C4}"/>
              </a:ext>
            </a:extLst>
          </p:cNvPr>
          <p:cNvCxnSpPr>
            <a:cxnSpLocks/>
          </p:cNvCxnSpPr>
          <p:nvPr/>
        </p:nvCxnSpPr>
        <p:spPr>
          <a:xfrm>
            <a:off x="11533188" y="1291590"/>
            <a:ext cx="0" cy="468503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1ACF079-632A-47F8-BC5C-CADFBDB8AE68}"/>
              </a:ext>
            </a:extLst>
          </p:cNvPr>
          <p:cNvCxnSpPr>
            <a:cxnSpLocks/>
          </p:cNvCxnSpPr>
          <p:nvPr/>
        </p:nvCxnSpPr>
        <p:spPr>
          <a:xfrm>
            <a:off x="660400" y="1291590"/>
            <a:ext cx="0" cy="468503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04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BB976C3-FEB2-4883-A5E4-F98869284FD8}"/>
              </a:ext>
            </a:extLst>
          </p:cNvPr>
          <p:cNvSpPr>
            <a:spLocks noGrp="1"/>
          </p:cNvSpPr>
          <p:nvPr>
            <p:ph type="body" idx="13"/>
          </p:nvPr>
        </p:nvSpPr>
        <p:spPr>
          <a:xfrm>
            <a:off x="1097899" y="253874"/>
            <a:ext cx="1934002" cy="605909"/>
          </a:xfrm>
        </p:spPr>
        <p:txBody>
          <a:bodyPr/>
          <a:lstStyle/>
          <a:p>
            <a:r>
              <a:rPr lang="zh-CN" altLang="en-US" dirty="0"/>
              <a:t>奖项荣誉</a:t>
            </a:r>
          </a:p>
        </p:txBody>
      </p:sp>
      <p:grpSp>
        <p:nvGrpSpPr>
          <p:cNvPr id="6" name="组合 5">
            <a:extLst>
              <a:ext uri="{FF2B5EF4-FFF2-40B4-BE49-F238E27FC236}">
                <a16:creationId xmlns:a16="http://schemas.microsoft.com/office/drawing/2014/main" id="{4E5F690D-B08A-4282-A747-DA21A977CFC1}"/>
              </a:ext>
            </a:extLst>
          </p:cNvPr>
          <p:cNvGrpSpPr/>
          <p:nvPr/>
        </p:nvGrpSpPr>
        <p:grpSpPr>
          <a:xfrm>
            <a:off x="1211453" y="1576008"/>
            <a:ext cx="2485275" cy="1810336"/>
            <a:chOff x="1196199" y="1413961"/>
            <a:chExt cx="2485275" cy="1810336"/>
          </a:xfrm>
        </p:grpSpPr>
        <p:sp>
          <p:nvSpPr>
            <p:cNvPr id="248" name="矩形: 圆角 247">
              <a:extLst>
                <a:ext uri="{FF2B5EF4-FFF2-40B4-BE49-F238E27FC236}">
                  <a16:creationId xmlns:a16="http://schemas.microsoft.com/office/drawing/2014/main" id="{054EDD10-A65E-42C6-8FB3-98C907A4F30D}"/>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8" name="组合 117">
              <a:extLst>
                <a:ext uri="{FF2B5EF4-FFF2-40B4-BE49-F238E27FC236}">
                  <a16:creationId xmlns:a16="http://schemas.microsoft.com/office/drawing/2014/main" id="{4D3A63CB-7101-43F9-81D0-1DCCA59545F9}"/>
                </a:ext>
              </a:extLst>
            </p:cNvPr>
            <p:cNvGrpSpPr/>
            <p:nvPr/>
          </p:nvGrpSpPr>
          <p:grpSpPr>
            <a:xfrm>
              <a:off x="1196199" y="2197100"/>
              <a:ext cx="902143" cy="828497"/>
              <a:chOff x="1384937" y="1779688"/>
              <a:chExt cx="750265" cy="971654"/>
            </a:xfrm>
          </p:grpSpPr>
          <p:sp>
            <p:nvSpPr>
              <p:cNvPr id="82" name="îṩḷîďe">
                <a:extLst>
                  <a:ext uri="{FF2B5EF4-FFF2-40B4-BE49-F238E27FC236}">
                    <a16:creationId xmlns:a16="http://schemas.microsoft.com/office/drawing/2014/main" id="{E61DC133-15AD-4788-920B-B3CC749A0262}"/>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83" name="ïṣľîďè">
                <a:extLst>
                  <a:ext uri="{FF2B5EF4-FFF2-40B4-BE49-F238E27FC236}">
                    <a16:creationId xmlns:a16="http://schemas.microsoft.com/office/drawing/2014/main" id="{E3E165D5-DF5C-4856-97F9-11FC1EBF3B43}"/>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84" name="ïṩḻiḍe">
                <a:extLst>
                  <a:ext uri="{FF2B5EF4-FFF2-40B4-BE49-F238E27FC236}">
                    <a16:creationId xmlns:a16="http://schemas.microsoft.com/office/drawing/2014/main" id="{411FA32C-6ED3-4099-8481-ACDE4D11E49C}"/>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85" name="iSļîḋè">
                <a:extLst>
                  <a:ext uri="{FF2B5EF4-FFF2-40B4-BE49-F238E27FC236}">
                    <a16:creationId xmlns:a16="http://schemas.microsoft.com/office/drawing/2014/main" id="{DA072295-74A3-4DE5-8F64-9CADE1C3FFD6}"/>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86" name="íSḻíḓé">
                <a:extLst>
                  <a:ext uri="{FF2B5EF4-FFF2-40B4-BE49-F238E27FC236}">
                    <a16:creationId xmlns:a16="http://schemas.microsoft.com/office/drawing/2014/main" id="{B2F86C1B-D33D-40A8-A530-872BAB1FBEA8}"/>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87" name="iṥľiḍê">
                <a:extLst>
                  <a:ext uri="{FF2B5EF4-FFF2-40B4-BE49-F238E27FC236}">
                    <a16:creationId xmlns:a16="http://schemas.microsoft.com/office/drawing/2014/main" id="{0991D446-2C3A-4E71-8209-2D05312020FF}"/>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88" name="iŝļiḑê">
                <a:extLst>
                  <a:ext uri="{FF2B5EF4-FFF2-40B4-BE49-F238E27FC236}">
                    <a16:creationId xmlns:a16="http://schemas.microsoft.com/office/drawing/2014/main" id="{18A1B728-AA9C-427A-9630-BCC56E4B7380}"/>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89" name="íṥļíḋê">
                <a:extLst>
                  <a:ext uri="{FF2B5EF4-FFF2-40B4-BE49-F238E27FC236}">
                    <a16:creationId xmlns:a16="http://schemas.microsoft.com/office/drawing/2014/main" id="{6AFD164B-A178-4A30-843A-E92FA84EB92E}"/>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90" name="î$ļiďê">
                <a:extLst>
                  <a:ext uri="{FF2B5EF4-FFF2-40B4-BE49-F238E27FC236}">
                    <a16:creationId xmlns:a16="http://schemas.microsoft.com/office/drawing/2014/main" id="{1503A4F3-D83D-42D9-82A3-6B17BE0D446D}"/>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91" name="išlídê">
                <a:extLst>
                  <a:ext uri="{FF2B5EF4-FFF2-40B4-BE49-F238E27FC236}">
                    <a16:creationId xmlns:a16="http://schemas.microsoft.com/office/drawing/2014/main" id="{4BC7A3DE-643F-4083-A8E1-2B8A88CB9865}"/>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92" name="íṥḷïḍè">
                <a:extLst>
                  <a:ext uri="{FF2B5EF4-FFF2-40B4-BE49-F238E27FC236}">
                    <a16:creationId xmlns:a16="http://schemas.microsoft.com/office/drawing/2014/main" id="{32A21DFC-AF4F-4CA5-A325-26D3EDE85502}"/>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93" name="ïš1iḓê">
                <a:extLst>
                  <a:ext uri="{FF2B5EF4-FFF2-40B4-BE49-F238E27FC236}">
                    <a16:creationId xmlns:a16="http://schemas.microsoft.com/office/drawing/2014/main" id="{585D851E-D8B4-4DA1-87E0-94CCE1E579AE}"/>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94" name="íşľîḍé">
                <a:extLst>
                  <a:ext uri="{FF2B5EF4-FFF2-40B4-BE49-F238E27FC236}">
                    <a16:creationId xmlns:a16="http://schemas.microsoft.com/office/drawing/2014/main" id="{8BE58620-C804-42EF-BDBD-A8D3BB3CB17B}"/>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95" name="ï$ḻiḓé">
                <a:extLst>
                  <a:ext uri="{FF2B5EF4-FFF2-40B4-BE49-F238E27FC236}">
                    <a16:creationId xmlns:a16="http://schemas.microsoft.com/office/drawing/2014/main" id="{DD99B574-61AD-4C7B-AD30-F5B29605985F}"/>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grpSp>
          <p:nvGrpSpPr>
            <p:cNvPr id="119" name="组合 118">
              <a:extLst>
                <a:ext uri="{FF2B5EF4-FFF2-40B4-BE49-F238E27FC236}">
                  <a16:creationId xmlns:a16="http://schemas.microsoft.com/office/drawing/2014/main" id="{019985F7-3935-46A7-9B90-31FFD51E9DE7}"/>
                </a:ext>
              </a:extLst>
            </p:cNvPr>
            <p:cNvGrpSpPr/>
            <p:nvPr/>
          </p:nvGrpSpPr>
          <p:grpSpPr>
            <a:xfrm flipH="1">
              <a:off x="2779331" y="2187173"/>
              <a:ext cx="902143" cy="828497"/>
              <a:chOff x="1384937" y="1779688"/>
              <a:chExt cx="750265" cy="971654"/>
            </a:xfrm>
          </p:grpSpPr>
          <p:sp>
            <p:nvSpPr>
              <p:cNvPr id="120" name="îṩḷîďe">
                <a:extLst>
                  <a:ext uri="{FF2B5EF4-FFF2-40B4-BE49-F238E27FC236}">
                    <a16:creationId xmlns:a16="http://schemas.microsoft.com/office/drawing/2014/main" id="{83A97090-9F81-47DC-92E0-6ABA38B66C3C}"/>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121" name="ïṣľîďè">
                <a:extLst>
                  <a:ext uri="{FF2B5EF4-FFF2-40B4-BE49-F238E27FC236}">
                    <a16:creationId xmlns:a16="http://schemas.microsoft.com/office/drawing/2014/main" id="{33A81676-FAA6-4746-94A7-1248BCB4CB75}"/>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122" name="ïṩḻiḍe">
                <a:extLst>
                  <a:ext uri="{FF2B5EF4-FFF2-40B4-BE49-F238E27FC236}">
                    <a16:creationId xmlns:a16="http://schemas.microsoft.com/office/drawing/2014/main" id="{64C8962A-1647-48D0-8F21-7F7124347A7A}"/>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123" name="iSļîḋè">
                <a:extLst>
                  <a:ext uri="{FF2B5EF4-FFF2-40B4-BE49-F238E27FC236}">
                    <a16:creationId xmlns:a16="http://schemas.microsoft.com/office/drawing/2014/main" id="{59044502-41BE-4101-8024-A3462292E053}"/>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124" name="íSḻíḓé">
                <a:extLst>
                  <a:ext uri="{FF2B5EF4-FFF2-40B4-BE49-F238E27FC236}">
                    <a16:creationId xmlns:a16="http://schemas.microsoft.com/office/drawing/2014/main" id="{171ED5D7-0D94-4964-BC5C-23DC43C4C8DE}"/>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125" name="iṥľiḍê">
                <a:extLst>
                  <a:ext uri="{FF2B5EF4-FFF2-40B4-BE49-F238E27FC236}">
                    <a16:creationId xmlns:a16="http://schemas.microsoft.com/office/drawing/2014/main" id="{8679780B-35DC-4EDE-9660-D9CCCB467B35}"/>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126" name="iŝļiḑê">
                <a:extLst>
                  <a:ext uri="{FF2B5EF4-FFF2-40B4-BE49-F238E27FC236}">
                    <a16:creationId xmlns:a16="http://schemas.microsoft.com/office/drawing/2014/main" id="{63F7D75E-08C8-4DB4-B8D6-9ABD485B8D89}"/>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127" name="íṥļíḋê">
                <a:extLst>
                  <a:ext uri="{FF2B5EF4-FFF2-40B4-BE49-F238E27FC236}">
                    <a16:creationId xmlns:a16="http://schemas.microsoft.com/office/drawing/2014/main" id="{D88DB0BB-E700-4507-97F3-66E817F96FBF}"/>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128" name="î$ļiďê">
                <a:extLst>
                  <a:ext uri="{FF2B5EF4-FFF2-40B4-BE49-F238E27FC236}">
                    <a16:creationId xmlns:a16="http://schemas.microsoft.com/office/drawing/2014/main" id="{CFB67BAA-B8FF-4015-968B-D6549BB84D0B}"/>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129" name="išlídê">
                <a:extLst>
                  <a:ext uri="{FF2B5EF4-FFF2-40B4-BE49-F238E27FC236}">
                    <a16:creationId xmlns:a16="http://schemas.microsoft.com/office/drawing/2014/main" id="{ABD32975-17C2-43A6-A16D-C3EC6036EECC}"/>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130" name="íṥḷïḍè">
                <a:extLst>
                  <a:ext uri="{FF2B5EF4-FFF2-40B4-BE49-F238E27FC236}">
                    <a16:creationId xmlns:a16="http://schemas.microsoft.com/office/drawing/2014/main" id="{5BCF5D19-5DCA-49ED-B1E1-499DF6ACB023}"/>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131" name="ïš1iḓê">
                <a:extLst>
                  <a:ext uri="{FF2B5EF4-FFF2-40B4-BE49-F238E27FC236}">
                    <a16:creationId xmlns:a16="http://schemas.microsoft.com/office/drawing/2014/main" id="{791E85F6-7587-463B-8899-A6E530DB245A}"/>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132" name="íşľîḍé">
                <a:extLst>
                  <a:ext uri="{FF2B5EF4-FFF2-40B4-BE49-F238E27FC236}">
                    <a16:creationId xmlns:a16="http://schemas.microsoft.com/office/drawing/2014/main" id="{336447E9-C970-46B2-BC11-D609416B9466}"/>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133" name="ï$ḻiḓé">
                <a:extLst>
                  <a:ext uri="{FF2B5EF4-FFF2-40B4-BE49-F238E27FC236}">
                    <a16:creationId xmlns:a16="http://schemas.microsoft.com/office/drawing/2014/main" id="{8A3FC4AA-EEA2-42D1-9139-592ED2C6C09B}"/>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sp>
          <p:nvSpPr>
            <p:cNvPr id="3" name="矩形 2">
              <a:extLst>
                <a:ext uri="{FF2B5EF4-FFF2-40B4-BE49-F238E27FC236}">
                  <a16:creationId xmlns:a16="http://schemas.microsoft.com/office/drawing/2014/main" id="{83E6BE57-6408-4DB4-B862-F156BCDE3806}"/>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 name="图形 193">
              <a:extLst>
                <a:ext uri="{FF2B5EF4-FFF2-40B4-BE49-F238E27FC236}">
                  <a16:creationId xmlns:a16="http://schemas.microsoft.com/office/drawing/2014/main" id="{FFBFA726-2EB2-45A4-B189-5024CB18F7B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275" name="Oval 39">
              <a:extLst>
                <a:ext uri="{FF2B5EF4-FFF2-40B4-BE49-F238E27FC236}">
                  <a16:creationId xmlns:a16="http://schemas.microsoft.com/office/drawing/2014/main" id="{C88CE75E-3B88-4F89-8A2B-CB2AF83BBE1F}"/>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9">
              <a:extLst>
                <a:ext uri="{FF2B5EF4-FFF2-40B4-BE49-F238E27FC236}">
                  <a16:creationId xmlns:a16="http://schemas.microsoft.com/office/drawing/2014/main" id="{830FDEB2-05D7-4F5D-9697-F1DC4E2E9FB9}"/>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 name="文本框 3">
            <a:extLst>
              <a:ext uri="{FF2B5EF4-FFF2-40B4-BE49-F238E27FC236}">
                <a16:creationId xmlns:a16="http://schemas.microsoft.com/office/drawing/2014/main" id="{816A5C0F-E8A7-43DC-AB5B-AACF55CEF35F}"/>
              </a:ext>
            </a:extLst>
          </p:cNvPr>
          <p:cNvSpPr txBox="1"/>
          <p:nvPr/>
        </p:nvSpPr>
        <p:spPr>
          <a:xfrm>
            <a:off x="1627504" y="1749764"/>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一等奖学金</a:t>
            </a:r>
          </a:p>
        </p:txBody>
      </p:sp>
      <p:grpSp>
        <p:nvGrpSpPr>
          <p:cNvPr id="277" name="组合 276">
            <a:extLst>
              <a:ext uri="{FF2B5EF4-FFF2-40B4-BE49-F238E27FC236}">
                <a16:creationId xmlns:a16="http://schemas.microsoft.com/office/drawing/2014/main" id="{88859F91-9A4C-41F4-B827-BDA45ACC3439}"/>
              </a:ext>
            </a:extLst>
          </p:cNvPr>
          <p:cNvGrpSpPr/>
          <p:nvPr/>
        </p:nvGrpSpPr>
        <p:grpSpPr>
          <a:xfrm>
            <a:off x="4856347" y="1576008"/>
            <a:ext cx="2485275" cy="1810336"/>
            <a:chOff x="1196199" y="1413961"/>
            <a:chExt cx="2485275" cy="1810336"/>
          </a:xfrm>
        </p:grpSpPr>
        <p:sp>
          <p:nvSpPr>
            <p:cNvPr id="278" name="矩形: 圆角 247">
              <a:extLst>
                <a:ext uri="{FF2B5EF4-FFF2-40B4-BE49-F238E27FC236}">
                  <a16:creationId xmlns:a16="http://schemas.microsoft.com/office/drawing/2014/main" id="{C2C72835-5B7A-4A2C-8F2A-88079EA17D27}"/>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9" name="组合 278">
              <a:extLst>
                <a:ext uri="{FF2B5EF4-FFF2-40B4-BE49-F238E27FC236}">
                  <a16:creationId xmlns:a16="http://schemas.microsoft.com/office/drawing/2014/main" id="{1AA4F8A1-EDCB-4E43-80B7-67B6C82CD8D7}"/>
                </a:ext>
              </a:extLst>
            </p:cNvPr>
            <p:cNvGrpSpPr/>
            <p:nvPr/>
          </p:nvGrpSpPr>
          <p:grpSpPr>
            <a:xfrm>
              <a:off x="1196199" y="2197100"/>
              <a:ext cx="902143" cy="828497"/>
              <a:chOff x="1384937" y="1779688"/>
              <a:chExt cx="750265" cy="971654"/>
            </a:xfrm>
          </p:grpSpPr>
          <p:sp>
            <p:nvSpPr>
              <p:cNvPr id="299" name="îṩḷîďe">
                <a:extLst>
                  <a:ext uri="{FF2B5EF4-FFF2-40B4-BE49-F238E27FC236}">
                    <a16:creationId xmlns:a16="http://schemas.microsoft.com/office/drawing/2014/main" id="{6537239A-C45B-46D4-91C5-5B216AADF405}"/>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300" name="ïṣľîďè">
                <a:extLst>
                  <a:ext uri="{FF2B5EF4-FFF2-40B4-BE49-F238E27FC236}">
                    <a16:creationId xmlns:a16="http://schemas.microsoft.com/office/drawing/2014/main" id="{C7127093-FB67-4F70-A848-7FFF3F227712}"/>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301" name="ïṩḻiḍe">
                <a:extLst>
                  <a:ext uri="{FF2B5EF4-FFF2-40B4-BE49-F238E27FC236}">
                    <a16:creationId xmlns:a16="http://schemas.microsoft.com/office/drawing/2014/main" id="{4F038007-2906-4FFE-AFAA-09F1B053AC69}"/>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302" name="iSļîḋè">
                <a:extLst>
                  <a:ext uri="{FF2B5EF4-FFF2-40B4-BE49-F238E27FC236}">
                    <a16:creationId xmlns:a16="http://schemas.microsoft.com/office/drawing/2014/main" id="{B538DC37-F6AC-493D-84BC-80804D45AFFF}"/>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303" name="íSḻíḓé">
                <a:extLst>
                  <a:ext uri="{FF2B5EF4-FFF2-40B4-BE49-F238E27FC236}">
                    <a16:creationId xmlns:a16="http://schemas.microsoft.com/office/drawing/2014/main" id="{AFDBECF7-2B1D-4588-9DC5-96AD45019541}"/>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304" name="iṥľiḍê">
                <a:extLst>
                  <a:ext uri="{FF2B5EF4-FFF2-40B4-BE49-F238E27FC236}">
                    <a16:creationId xmlns:a16="http://schemas.microsoft.com/office/drawing/2014/main" id="{27652EBB-F83B-494F-AB2A-E9E1301A51AE}"/>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305" name="iŝļiḑê">
                <a:extLst>
                  <a:ext uri="{FF2B5EF4-FFF2-40B4-BE49-F238E27FC236}">
                    <a16:creationId xmlns:a16="http://schemas.microsoft.com/office/drawing/2014/main" id="{694C49D3-6DFC-46CF-BB22-FC15FBC2679B}"/>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306" name="íṥļíḋê">
                <a:extLst>
                  <a:ext uri="{FF2B5EF4-FFF2-40B4-BE49-F238E27FC236}">
                    <a16:creationId xmlns:a16="http://schemas.microsoft.com/office/drawing/2014/main" id="{1007AD86-3A27-4EC4-B7F0-CDD7D4E98789}"/>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307" name="î$ļiďê">
                <a:extLst>
                  <a:ext uri="{FF2B5EF4-FFF2-40B4-BE49-F238E27FC236}">
                    <a16:creationId xmlns:a16="http://schemas.microsoft.com/office/drawing/2014/main" id="{4000C870-1694-476C-BF57-33048DE5D6FA}"/>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308" name="išlídê">
                <a:extLst>
                  <a:ext uri="{FF2B5EF4-FFF2-40B4-BE49-F238E27FC236}">
                    <a16:creationId xmlns:a16="http://schemas.microsoft.com/office/drawing/2014/main" id="{8E166E3A-41A4-4F1B-9E56-38CCAE979C3C}"/>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309" name="íṥḷïḍè">
                <a:extLst>
                  <a:ext uri="{FF2B5EF4-FFF2-40B4-BE49-F238E27FC236}">
                    <a16:creationId xmlns:a16="http://schemas.microsoft.com/office/drawing/2014/main" id="{848DD870-B49F-4704-9494-4B7CC269E7AA}"/>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310" name="ïš1iḓê">
                <a:extLst>
                  <a:ext uri="{FF2B5EF4-FFF2-40B4-BE49-F238E27FC236}">
                    <a16:creationId xmlns:a16="http://schemas.microsoft.com/office/drawing/2014/main" id="{C2C6F28E-7C4E-45B4-9077-C9C03698E078}"/>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311" name="íşľîḍé">
                <a:extLst>
                  <a:ext uri="{FF2B5EF4-FFF2-40B4-BE49-F238E27FC236}">
                    <a16:creationId xmlns:a16="http://schemas.microsoft.com/office/drawing/2014/main" id="{7EC26B6C-5AC8-47D0-8B2F-E769B798428A}"/>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312" name="ï$ḻiḓé">
                <a:extLst>
                  <a:ext uri="{FF2B5EF4-FFF2-40B4-BE49-F238E27FC236}">
                    <a16:creationId xmlns:a16="http://schemas.microsoft.com/office/drawing/2014/main" id="{0C9C17C4-62B4-44B2-936D-FD5CB7306E2B}"/>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grpSp>
          <p:nvGrpSpPr>
            <p:cNvPr id="280" name="组合 279">
              <a:extLst>
                <a:ext uri="{FF2B5EF4-FFF2-40B4-BE49-F238E27FC236}">
                  <a16:creationId xmlns:a16="http://schemas.microsoft.com/office/drawing/2014/main" id="{0C90FABD-66B4-4985-BB95-FD1E0AA0FF05}"/>
                </a:ext>
              </a:extLst>
            </p:cNvPr>
            <p:cNvGrpSpPr/>
            <p:nvPr/>
          </p:nvGrpSpPr>
          <p:grpSpPr>
            <a:xfrm flipH="1">
              <a:off x="2779331" y="2187173"/>
              <a:ext cx="902143" cy="828497"/>
              <a:chOff x="1384937" y="1779688"/>
              <a:chExt cx="750265" cy="971654"/>
            </a:xfrm>
          </p:grpSpPr>
          <p:sp>
            <p:nvSpPr>
              <p:cNvPr id="285" name="îṩḷîďe">
                <a:extLst>
                  <a:ext uri="{FF2B5EF4-FFF2-40B4-BE49-F238E27FC236}">
                    <a16:creationId xmlns:a16="http://schemas.microsoft.com/office/drawing/2014/main" id="{29A1B67B-D28A-4324-B28B-AD83B2D14464}"/>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286" name="ïṣľîďè">
                <a:extLst>
                  <a:ext uri="{FF2B5EF4-FFF2-40B4-BE49-F238E27FC236}">
                    <a16:creationId xmlns:a16="http://schemas.microsoft.com/office/drawing/2014/main" id="{4C243F67-2A97-4008-80E0-7A13669BFC3A}"/>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287" name="ïṩḻiḍe">
                <a:extLst>
                  <a:ext uri="{FF2B5EF4-FFF2-40B4-BE49-F238E27FC236}">
                    <a16:creationId xmlns:a16="http://schemas.microsoft.com/office/drawing/2014/main" id="{D4D0C98C-A9B0-4C70-A795-17C1B7264813}"/>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288" name="iSļîḋè">
                <a:extLst>
                  <a:ext uri="{FF2B5EF4-FFF2-40B4-BE49-F238E27FC236}">
                    <a16:creationId xmlns:a16="http://schemas.microsoft.com/office/drawing/2014/main" id="{23767833-74D9-4FA0-A3A9-9B4EED93BEC3}"/>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289" name="íSḻíḓé">
                <a:extLst>
                  <a:ext uri="{FF2B5EF4-FFF2-40B4-BE49-F238E27FC236}">
                    <a16:creationId xmlns:a16="http://schemas.microsoft.com/office/drawing/2014/main" id="{3D4F2DF6-0184-470F-9037-2E557866D684}"/>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290" name="iṥľiḍê">
                <a:extLst>
                  <a:ext uri="{FF2B5EF4-FFF2-40B4-BE49-F238E27FC236}">
                    <a16:creationId xmlns:a16="http://schemas.microsoft.com/office/drawing/2014/main" id="{7DC28F1A-76FD-4699-8979-9B1736F87BBF}"/>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291" name="iŝļiḑê">
                <a:extLst>
                  <a:ext uri="{FF2B5EF4-FFF2-40B4-BE49-F238E27FC236}">
                    <a16:creationId xmlns:a16="http://schemas.microsoft.com/office/drawing/2014/main" id="{4A564A16-1DB0-4929-A0E0-0D9869F9B69A}"/>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292" name="íṥļíḋê">
                <a:extLst>
                  <a:ext uri="{FF2B5EF4-FFF2-40B4-BE49-F238E27FC236}">
                    <a16:creationId xmlns:a16="http://schemas.microsoft.com/office/drawing/2014/main" id="{E2D2E67E-5221-4A5D-8FA2-B23CC924EBB2}"/>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293" name="î$ļiďê">
                <a:extLst>
                  <a:ext uri="{FF2B5EF4-FFF2-40B4-BE49-F238E27FC236}">
                    <a16:creationId xmlns:a16="http://schemas.microsoft.com/office/drawing/2014/main" id="{8D5B528B-77FC-4F17-B62E-E184DD98BBF3}"/>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294" name="išlídê">
                <a:extLst>
                  <a:ext uri="{FF2B5EF4-FFF2-40B4-BE49-F238E27FC236}">
                    <a16:creationId xmlns:a16="http://schemas.microsoft.com/office/drawing/2014/main" id="{02DA0449-3764-4F81-BB30-02EEAE77F7E8}"/>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295" name="íṥḷïḍè">
                <a:extLst>
                  <a:ext uri="{FF2B5EF4-FFF2-40B4-BE49-F238E27FC236}">
                    <a16:creationId xmlns:a16="http://schemas.microsoft.com/office/drawing/2014/main" id="{5F4F4DA3-DC2D-4219-80F9-81A1F8ED2563}"/>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296" name="ïš1iḓê">
                <a:extLst>
                  <a:ext uri="{FF2B5EF4-FFF2-40B4-BE49-F238E27FC236}">
                    <a16:creationId xmlns:a16="http://schemas.microsoft.com/office/drawing/2014/main" id="{DBE3EA7F-8B4E-41F5-A8A0-CFDC86FD1412}"/>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297" name="íşľîḍé">
                <a:extLst>
                  <a:ext uri="{FF2B5EF4-FFF2-40B4-BE49-F238E27FC236}">
                    <a16:creationId xmlns:a16="http://schemas.microsoft.com/office/drawing/2014/main" id="{E2FA3E75-C4E6-48E8-9342-DF35C5669ADF}"/>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298" name="ï$ḻiḓé">
                <a:extLst>
                  <a:ext uri="{FF2B5EF4-FFF2-40B4-BE49-F238E27FC236}">
                    <a16:creationId xmlns:a16="http://schemas.microsoft.com/office/drawing/2014/main" id="{33AFF109-6C26-4D8B-85C3-11D1559BB5A6}"/>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sp>
          <p:nvSpPr>
            <p:cNvPr id="281" name="矩形 280">
              <a:extLst>
                <a:ext uri="{FF2B5EF4-FFF2-40B4-BE49-F238E27FC236}">
                  <a16:creationId xmlns:a16="http://schemas.microsoft.com/office/drawing/2014/main" id="{07263BE4-0662-40EC-A434-7D0DC9BDDC8A}"/>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2" name="图形 281">
              <a:extLst>
                <a:ext uri="{FF2B5EF4-FFF2-40B4-BE49-F238E27FC236}">
                  <a16:creationId xmlns:a16="http://schemas.microsoft.com/office/drawing/2014/main" id="{E43F2191-6A36-462A-89E5-81660BF8CAC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283" name="Oval 39">
              <a:extLst>
                <a:ext uri="{FF2B5EF4-FFF2-40B4-BE49-F238E27FC236}">
                  <a16:creationId xmlns:a16="http://schemas.microsoft.com/office/drawing/2014/main" id="{64072969-B755-479F-A89D-325BFBFBDE4F}"/>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4" name="Oval 39">
              <a:extLst>
                <a:ext uri="{FF2B5EF4-FFF2-40B4-BE49-F238E27FC236}">
                  <a16:creationId xmlns:a16="http://schemas.microsoft.com/office/drawing/2014/main" id="{6B507759-EEE0-4730-9746-999A887436E4}"/>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13" name="文本框 312">
            <a:extLst>
              <a:ext uri="{FF2B5EF4-FFF2-40B4-BE49-F238E27FC236}">
                <a16:creationId xmlns:a16="http://schemas.microsoft.com/office/drawing/2014/main" id="{F31C6720-E771-432D-B757-4D773CFBF034}"/>
              </a:ext>
            </a:extLst>
          </p:cNvPr>
          <p:cNvSpPr txBox="1"/>
          <p:nvPr/>
        </p:nvSpPr>
        <p:spPr>
          <a:xfrm>
            <a:off x="5265726" y="1790125"/>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二等奖学金</a:t>
            </a:r>
          </a:p>
        </p:txBody>
      </p:sp>
      <p:grpSp>
        <p:nvGrpSpPr>
          <p:cNvPr id="314" name="组合 313">
            <a:extLst>
              <a:ext uri="{FF2B5EF4-FFF2-40B4-BE49-F238E27FC236}">
                <a16:creationId xmlns:a16="http://schemas.microsoft.com/office/drawing/2014/main" id="{99BAEA87-66D7-454C-9AAF-4AAD600F97F3}"/>
              </a:ext>
            </a:extLst>
          </p:cNvPr>
          <p:cNvGrpSpPr/>
          <p:nvPr/>
        </p:nvGrpSpPr>
        <p:grpSpPr>
          <a:xfrm>
            <a:off x="8423389" y="1576008"/>
            <a:ext cx="2485275" cy="1810336"/>
            <a:chOff x="1196199" y="1413961"/>
            <a:chExt cx="2485275" cy="1810336"/>
          </a:xfrm>
        </p:grpSpPr>
        <p:sp>
          <p:nvSpPr>
            <p:cNvPr id="315" name="矩形: 圆角 247">
              <a:extLst>
                <a:ext uri="{FF2B5EF4-FFF2-40B4-BE49-F238E27FC236}">
                  <a16:creationId xmlns:a16="http://schemas.microsoft.com/office/drawing/2014/main" id="{D2B1B8BD-E56A-45EE-A1A6-1F3BAC04A3C2}"/>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6" name="组合 315">
              <a:extLst>
                <a:ext uri="{FF2B5EF4-FFF2-40B4-BE49-F238E27FC236}">
                  <a16:creationId xmlns:a16="http://schemas.microsoft.com/office/drawing/2014/main" id="{163B7188-0F2B-430C-87D5-2BC4FA84215F}"/>
                </a:ext>
              </a:extLst>
            </p:cNvPr>
            <p:cNvGrpSpPr/>
            <p:nvPr/>
          </p:nvGrpSpPr>
          <p:grpSpPr>
            <a:xfrm>
              <a:off x="1196199" y="2197100"/>
              <a:ext cx="902143" cy="828497"/>
              <a:chOff x="1384937" y="1779688"/>
              <a:chExt cx="750265" cy="971654"/>
            </a:xfrm>
          </p:grpSpPr>
          <p:sp>
            <p:nvSpPr>
              <p:cNvPr id="336" name="îṩḷîďe">
                <a:extLst>
                  <a:ext uri="{FF2B5EF4-FFF2-40B4-BE49-F238E27FC236}">
                    <a16:creationId xmlns:a16="http://schemas.microsoft.com/office/drawing/2014/main" id="{775589D0-71F0-451F-ABE5-F4E2FCCD1288}"/>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337" name="ïṣľîďè">
                <a:extLst>
                  <a:ext uri="{FF2B5EF4-FFF2-40B4-BE49-F238E27FC236}">
                    <a16:creationId xmlns:a16="http://schemas.microsoft.com/office/drawing/2014/main" id="{05431377-1E96-4BBA-AC93-A60FF293B84C}"/>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338" name="ïṩḻiḍe">
                <a:extLst>
                  <a:ext uri="{FF2B5EF4-FFF2-40B4-BE49-F238E27FC236}">
                    <a16:creationId xmlns:a16="http://schemas.microsoft.com/office/drawing/2014/main" id="{9A2E7E43-3A58-4C33-9E25-129404465E2C}"/>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339" name="iSļîḋè">
                <a:extLst>
                  <a:ext uri="{FF2B5EF4-FFF2-40B4-BE49-F238E27FC236}">
                    <a16:creationId xmlns:a16="http://schemas.microsoft.com/office/drawing/2014/main" id="{AE8143BB-E6BE-41B2-926D-C82ED0B2ABA5}"/>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340" name="íSḻíḓé">
                <a:extLst>
                  <a:ext uri="{FF2B5EF4-FFF2-40B4-BE49-F238E27FC236}">
                    <a16:creationId xmlns:a16="http://schemas.microsoft.com/office/drawing/2014/main" id="{A1C3CE30-2098-4F47-9E92-4A308AC81A6C}"/>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341" name="iṥľiḍê">
                <a:extLst>
                  <a:ext uri="{FF2B5EF4-FFF2-40B4-BE49-F238E27FC236}">
                    <a16:creationId xmlns:a16="http://schemas.microsoft.com/office/drawing/2014/main" id="{53662D19-F2A3-45BB-B1C3-6D0A845FB78E}"/>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342" name="iŝļiḑê">
                <a:extLst>
                  <a:ext uri="{FF2B5EF4-FFF2-40B4-BE49-F238E27FC236}">
                    <a16:creationId xmlns:a16="http://schemas.microsoft.com/office/drawing/2014/main" id="{AA528441-7039-40B0-B700-A25BA733568B}"/>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343" name="íṥļíḋê">
                <a:extLst>
                  <a:ext uri="{FF2B5EF4-FFF2-40B4-BE49-F238E27FC236}">
                    <a16:creationId xmlns:a16="http://schemas.microsoft.com/office/drawing/2014/main" id="{790D53E9-42D1-4DEC-9A1C-E1AF18478AF3}"/>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344" name="î$ļiďê">
                <a:extLst>
                  <a:ext uri="{FF2B5EF4-FFF2-40B4-BE49-F238E27FC236}">
                    <a16:creationId xmlns:a16="http://schemas.microsoft.com/office/drawing/2014/main" id="{F6C3DFC4-4AD7-4BCD-BE74-50EC0855CFE1}"/>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345" name="išlídê">
                <a:extLst>
                  <a:ext uri="{FF2B5EF4-FFF2-40B4-BE49-F238E27FC236}">
                    <a16:creationId xmlns:a16="http://schemas.microsoft.com/office/drawing/2014/main" id="{2016E570-D291-4A6C-AB9D-FE52FF11C2C4}"/>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346" name="íṥḷïḍè">
                <a:extLst>
                  <a:ext uri="{FF2B5EF4-FFF2-40B4-BE49-F238E27FC236}">
                    <a16:creationId xmlns:a16="http://schemas.microsoft.com/office/drawing/2014/main" id="{E5C7063F-B1E2-45FB-B9A6-7CD9B462B64E}"/>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347" name="ïš1iḓê">
                <a:extLst>
                  <a:ext uri="{FF2B5EF4-FFF2-40B4-BE49-F238E27FC236}">
                    <a16:creationId xmlns:a16="http://schemas.microsoft.com/office/drawing/2014/main" id="{D621EB3F-FC66-45E1-ABEA-7436DB2C005C}"/>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348" name="íşľîḍé">
                <a:extLst>
                  <a:ext uri="{FF2B5EF4-FFF2-40B4-BE49-F238E27FC236}">
                    <a16:creationId xmlns:a16="http://schemas.microsoft.com/office/drawing/2014/main" id="{F6EDA029-E9B1-41DB-8E6C-70DDD1950E70}"/>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349" name="ï$ḻiḓé">
                <a:extLst>
                  <a:ext uri="{FF2B5EF4-FFF2-40B4-BE49-F238E27FC236}">
                    <a16:creationId xmlns:a16="http://schemas.microsoft.com/office/drawing/2014/main" id="{BB7C6AFF-3457-4A8C-9B10-ABFDE6753E02}"/>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grpSp>
          <p:nvGrpSpPr>
            <p:cNvPr id="317" name="组合 316">
              <a:extLst>
                <a:ext uri="{FF2B5EF4-FFF2-40B4-BE49-F238E27FC236}">
                  <a16:creationId xmlns:a16="http://schemas.microsoft.com/office/drawing/2014/main" id="{01186FE7-7DF3-489D-9914-D01798911E3C}"/>
                </a:ext>
              </a:extLst>
            </p:cNvPr>
            <p:cNvGrpSpPr/>
            <p:nvPr/>
          </p:nvGrpSpPr>
          <p:grpSpPr>
            <a:xfrm flipH="1">
              <a:off x="2779331" y="2187173"/>
              <a:ext cx="902143" cy="828497"/>
              <a:chOff x="1384937" y="1779688"/>
              <a:chExt cx="750265" cy="971654"/>
            </a:xfrm>
          </p:grpSpPr>
          <p:sp>
            <p:nvSpPr>
              <p:cNvPr id="322" name="îṩḷîďe">
                <a:extLst>
                  <a:ext uri="{FF2B5EF4-FFF2-40B4-BE49-F238E27FC236}">
                    <a16:creationId xmlns:a16="http://schemas.microsoft.com/office/drawing/2014/main" id="{C04FAD9D-D406-4B60-AAC5-BB26FEA9A6CC}"/>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323" name="ïṣľîďè">
                <a:extLst>
                  <a:ext uri="{FF2B5EF4-FFF2-40B4-BE49-F238E27FC236}">
                    <a16:creationId xmlns:a16="http://schemas.microsoft.com/office/drawing/2014/main" id="{665BE2B4-D4B4-48CC-A60C-F1903A98A0D0}"/>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324" name="ïṩḻiḍe">
                <a:extLst>
                  <a:ext uri="{FF2B5EF4-FFF2-40B4-BE49-F238E27FC236}">
                    <a16:creationId xmlns:a16="http://schemas.microsoft.com/office/drawing/2014/main" id="{B6429DD7-D8C2-458A-9741-E3FC672C5E2E}"/>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325" name="iSļîḋè">
                <a:extLst>
                  <a:ext uri="{FF2B5EF4-FFF2-40B4-BE49-F238E27FC236}">
                    <a16:creationId xmlns:a16="http://schemas.microsoft.com/office/drawing/2014/main" id="{47B637A5-2BC2-441D-B342-6FAF7013FFB1}"/>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326" name="íSḻíḓé">
                <a:extLst>
                  <a:ext uri="{FF2B5EF4-FFF2-40B4-BE49-F238E27FC236}">
                    <a16:creationId xmlns:a16="http://schemas.microsoft.com/office/drawing/2014/main" id="{C488D7D6-8D01-4E5E-B78A-119F7D5D010D}"/>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327" name="iṥľiḍê">
                <a:extLst>
                  <a:ext uri="{FF2B5EF4-FFF2-40B4-BE49-F238E27FC236}">
                    <a16:creationId xmlns:a16="http://schemas.microsoft.com/office/drawing/2014/main" id="{152C62EE-69DB-4A9E-B244-7C197A93204C}"/>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328" name="iŝļiḑê">
                <a:extLst>
                  <a:ext uri="{FF2B5EF4-FFF2-40B4-BE49-F238E27FC236}">
                    <a16:creationId xmlns:a16="http://schemas.microsoft.com/office/drawing/2014/main" id="{F84FDD32-0EAE-4D00-A940-0E717512820F}"/>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329" name="íṥļíḋê">
                <a:extLst>
                  <a:ext uri="{FF2B5EF4-FFF2-40B4-BE49-F238E27FC236}">
                    <a16:creationId xmlns:a16="http://schemas.microsoft.com/office/drawing/2014/main" id="{C03D4E48-1B97-488A-A98A-3B5308D6F047}"/>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330" name="î$ļiďê">
                <a:extLst>
                  <a:ext uri="{FF2B5EF4-FFF2-40B4-BE49-F238E27FC236}">
                    <a16:creationId xmlns:a16="http://schemas.microsoft.com/office/drawing/2014/main" id="{8249B555-F4D9-4234-BACF-B41F90611DE0}"/>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331" name="išlídê">
                <a:extLst>
                  <a:ext uri="{FF2B5EF4-FFF2-40B4-BE49-F238E27FC236}">
                    <a16:creationId xmlns:a16="http://schemas.microsoft.com/office/drawing/2014/main" id="{9C7CFBCD-3AEF-41E9-A952-582FD070370B}"/>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332" name="íṥḷïḍè">
                <a:extLst>
                  <a:ext uri="{FF2B5EF4-FFF2-40B4-BE49-F238E27FC236}">
                    <a16:creationId xmlns:a16="http://schemas.microsoft.com/office/drawing/2014/main" id="{CA444EF1-12FB-40DA-A9CD-31A95ABA0C04}"/>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333" name="ïš1iḓê">
                <a:extLst>
                  <a:ext uri="{FF2B5EF4-FFF2-40B4-BE49-F238E27FC236}">
                    <a16:creationId xmlns:a16="http://schemas.microsoft.com/office/drawing/2014/main" id="{DD40D450-69FE-4875-95D3-F65718FDCEBF}"/>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334" name="íşľîḍé">
                <a:extLst>
                  <a:ext uri="{FF2B5EF4-FFF2-40B4-BE49-F238E27FC236}">
                    <a16:creationId xmlns:a16="http://schemas.microsoft.com/office/drawing/2014/main" id="{A33A63A2-EAB5-40B7-A75F-FEB2CDB652C1}"/>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335" name="ï$ḻiḓé">
                <a:extLst>
                  <a:ext uri="{FF2B5EF4-FFF2-40B4-BE49-F238E27FC236}">
                    <a16:creationId xmlns:a16="http://schemas.microsoft.com/office/drawing/2014/main" id="{70CFE8D9-AFD6-4FE0-B02D-E7338B079CDD}"/>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sp>
          <p:nvSpPr>
            <p:cNvPr id="318" name="矩形 317">
              <a:extLst>
                <a:ext uri="{FF2B5EF4-FFF2-40B4-BE49-F238E27FC236}">
                  <a16:creationId xmlns:a16="http://schemas.microsoft.com/office/drawing/2014/main" id="{F24034C1-DE59-4EA6-9984-2455DD9C3EDF}"/>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9" name="图形 318">
              <a:extLst>
                <a:ext uri="{FF2B5EF4-FFF2-40B4-BE49-F238E27FC236}">
                  <a16:creationId xmlns:a16="http://schemas.microsoft.com/office/drawing/2014/main" id="{DA598980-4FFB-416B-A117-711E3AF9B15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320" name="Oval 39">
              <a:extLst>
                <a:ext uri="{FF2B5EF4-FFF2-40B4-BE49-F238E27FC236}">
                  <a16:creationId xmlns:a16="http://schemas.microsoft.com/office/drawing/2014/main" id="{4A768842-66F5-4492-A458-A974C7E54821}"/>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Oval 39">
              <a:extLst>
                <a:ext uri="{FF2B5EF4-FFF2-40B4-BE49-F238E27FC236}">
                  <a16:creationId xmlns:a16="http://schemas.microsoft.com/office/drawing/2014/main" id="{983C7099-F3D8-474A-812A-91121F329517}"/>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50" name="文本框 349">
            <a:extLst>
              <a:ext uri="{FF2B5EF4-FFF2-40B4-BE49-F238E27FC236}">
                <a16:creationId xmlns:a16="http://schemas.microsoft.com/office/drawing/2014/main" id="{A7A4A02C-F1BF-4F16-8358-0005EB709279}"/>
              </a:ext>
            </a:extLst>
          </p:cNvPr>
          <p:cNvSpPr txBox="1"/>
          <p:nvPr/>
        </p:nvSpPr>
        <p:spPr>
          <a:xfrm>
            <a:off x="8832768" y="1790125"/>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三等奖学金</a:t>
            </a:r>
          </a:p>
        </p:txBody>
      </p:sp>
      <p:grpSp>
        <p:nvGrpSpPr>
          <p:cNvPr id="351" name="组合 350">
            <a:extLst>
              <a:ext uri="{FF2B5EF4-FFF2-40B4-BE49-F238E27FC236}">
                <a16:creationId xmlns:a16="http://schemas.microsoft.com/office/drawing/2014/main" id="{1F76FC83-CB60-4463-A493-0619DA055FBB}"/>
              </a:ext>
            </a:extLst>
          </p:cNvPr>
          <p:cNvGrpSpPr/>
          <p:nvPr/>
        </p:nvGrpSpPr>
        <p:grpSpPr>
          <a:xfrm>
            <a:off x="1211453" y="4043303"/>
            <a:ext cx="2485275" cy="1810336"/>
            <a:chOff x="1196199" y="1413961"/>
            <a:chExt cx="2485275" cy="1810336"/>
          </a:xfrm>
        </p:grpSpPr>
        <p:sp>
          <p:nvSpPr>
            <p:cNvPr id="352" name="矩形: 圆角 247">
              <a:extLst>
                <a:ext uri="{FF2B5EF4-FFF2-40B4-BE49-F238E27FC236}">
                  <a16:creationId xmlns:a16="http://schemas.microsoft.com/office/drawing/2014/main" id="{86F0DB5C-D8B0-460C-8DAF-46D4192C5CF0}"/>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3" name="组合 352">
              <a:extLst>
                <a:ext uri="{FF2B5EF4-FFF2-40B4-BE49-F238E27FC236}">
                  <a16:creationId xmlns:a16="http://schemas.microsoft.com/office/drawing/2014/main" id="{2820B86A-BE20-448F-8C55-4CFA977B4FDF}"/>
                </a:ext>
              </a:extLst>
            </p:cNvPr>
            <p:cNvGrpSpPr/>
            <p:nvPr/>
          </p:nvGrpSpPr>
          <p:grpSpPr>
            <a:xfrm>
              <a:off x="1196199" y="2197100"/>
              <a:ext cx="902143" cy="828497"/>
              <a:chOff x="1384937" y="1779688"/>
              <a:chExt cx="750265" cy="971654"/>
            </a:xfrm>
          </p:grpSpPr>
          <p:sp>
            <p:nvSpPr>
              <p:cNvPr id="373" name="îṩḷîďe">
                <a:extLst>
                  <a:ext uri="{FF2B5EF4-FFF2-40B4-BE49-F238E27FC236}">
                    <a16:creationId xmlns:a16="http://schemas.microsoft.com/office/drawing/2014/main" id="{1E2F43A5-2FB7-4486-8622-9A4C7D116B5F}"/>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374" name="ïṣľîďè">
                <a:extLst>
                  <a:ext uri="{FF2B5EF4-FFF2-40B4-BE49-F238E27FC236}">
                    <a16:creationId xmlns:a16="http://schemas.microsoft.com/office/drawing/2014/main" id="{02FC56A3-5D5F-4326-AE05-3FE3BFCE063B}"/>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375" name="ïṩḻiḍe">
                <a:extLst>
                  <a:ext uri="{FF2B5EF4-FFF2-40B4-BE49-F238E27FC236}">
                    <a16:creationId xmlns:a16="http://schemas.microsoft.com/office/drawing/2014/main" id="{30E87F54-4D70-42D3-A208-7DC341BA6AA1}"/>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376" name="iSļîḋè">
                <a:extLst>
                  <a:ext uri="{FF2B5EF4-FFF2-40B4-BE49-F238E27FC236}">
                    <a16:creationId xmlns:a16="http://schemas.microsoft.com/office/drawing/2014/main" id="{21DA444E-B95E-4EAC-85AC-82554121E97A}"/>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377" name="íSḻíḓé">
                <a:extLst>
                  <a:ext uri="{FF2B5EF4-FFF2-40B4-BE49-F238E27FC236}">
                    <a16:creationId xmlns:a16="http://schemas.microsoft.com/office/drawing/2014/main" id="{44182E93-31E1-4670-BA75-2D57C5EFAFBD}"/>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378" name="iṥľiḍê">
                <a:extLst>
                  <a:ext uri="{FF2B5EF4-FFF2-40B4-BE49-F238E27FC236}">
                    <a16:creationId xmlns:a16="http://schemas.microsoft.com/office/drawing/2014/main" id="{96A11776-C72D-412A-B95B-997A3FF8B0CC}"/>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379" name="iŝļiḑê">
                <a:extLst>
                  <a:ext uri="{FF2B5EF4-FFF2-40B4-BE49-F238E27FC236}">
                    <a16:creationId xmlns:a16="http://schemas.microsoft.com/office/drawing/2014/main" id="{9F0F8E61-CE05-4771-875B-1529CBE88719}"/>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380" name="íṥļíḋê">
                <a:extLst>
                  <a:ext uri="{FF2B5EF4-FFF2-40B4-BE49-F238E27FC236}">
                    <a16:creationId xmlns:a16="http://schemas.microsoft.com/office/drawing/2014/main" id="{71DD2FC1-3A3A-4DE1-9622-69B7C8052BAE}"/>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381" name="î$ļiďê">
                <a:extLst>
                  <a:ext uri="{FF2B5EF4-FFF2-40B4-BE49-F238E27FC236}">
                    <a16:creationId xmlns:a16="http://schemas.microsoft.com/office/drawing/2014/main" id="{79AD65B7-E87F-4E3C-ADAA-523FB559E70A}"/>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382" name="išlídê">
                <a:extLst>
                  <a:ext uri="{FF2B5EF4-FFF2-40B4-BE49-F238E27FC236}">
                    <a16:creationId xmlns:a16="http://schemas.microsoft.com/office/drawing/2014/main" id="{4AD1E50E-D996-43CE-8BB6-EC9D2B8242DA}"/>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383" name="íṥḷïḍè">
                <a:extLst>
                  <a:ext uri="{FF2B5EF4-FFF2-40B4-BE49-F238E27FC236}">
                    <a16:creationId xmlns:a16="http://schemas.microsoft.com/office/drawing/2014/main" id="{1E7E3149-51A1-450F-824F-2CF88EEA60EB}"/>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384" name="ïš1iḓê">
                <a:extLst>
                  <a:ext uri="{FF2B5EF4-FFF2-40B4-BE49-F238E27FC236}">
                    <a16:creationId xmlns:a16="http://schemas.microsoft.com/office/drawing/2014/main" id="{71F7A7F3-7ED0-4B4C-9699-E4364F3A26BB}"/>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385" name="íşľîḍé">
                <a:extLst>
                  <a:ext uri="{FF2B5EF4-FFF2-40B4-BE49-F238E27FC236}">
                    <a16:creationId xmlns:a16="http://schemas.microsoft.com/office/drawing/2014/main" id="{3D01D7E3-3DB5-4A09-BE60-A8F2D3AADB6C}"/>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386" name="ï$ḻiḓé">
                <a:extLst>
                  <a:ext uri="{FF2B5EF4-FFF2-40B4-BE49-F238E27FC236}">
                    <a16:creationId xmlns:a16="http://schemas.microsoft.com/office/drawing/2014/main" id="{985E331F-B103-4A6C-9110-4CC024A303B0}"/>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grpSp>
          <p:nvGrpSpPr>
            <p:cNvPr id="354" name="组合 353">
              <a:extLst>
                <a:ext uri="{FF2B5EF4-FFF2-40B4-BE49-F238E27FC236}">
                  <a16:creationId xmlns:a16="http://schemas.microsoft.com/office/drawing/2014/main" id="{2FE5BE2A-81CC-4131-903E-AB91061B38DA}"/>
                </a:ext>
              </a:extLst>
            </p:cNvPr>
            <p:cNvGrpSpPr/>
            <p:nvPr/>
          </p:nvGrpSpPr>
          <p:grpSpPr>
            <a:xfrm flipH="1">
              <a:off x="2779331" y="2187173"/>
              <a:ext cx="902143" cy="828497"/>
              <a:chOff x="1384937" y="1779688"/>
              <a:chExt cx="750265" cy="971654"/>
            </a:xfrm>
          </p:grpSpPr>
          <p:sp>
            <p:nvSpPr>
              <p:cNvPr id="359" name="îṩḷîďe">
                <a:extLst>
                  <a:ext uri="{FF2B5EF4-FFF2-40B4-BE49-F238E27FC236}">
                    <a16:creationId xmlns:a16="http://schemas.microsoft.com/office/drawing/2014/main" id="{4E27C091-D71A-4DE8-9E0E-F51CC6EE2758}"/>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360" name="ïṣľîďè">
                <a:extLst>
                  <a:ext uri="{FF2B5EF4-FFF2-40B4-BE49-F238E27FC236}">
                    <a16:creationId xmlns:a16="http://schemas.microsoft.com/office/drawing/2014/main" id="{095FB38B-7C6E-4757-A765-059913B2D285}"/>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361" name="ïṩḻiḍe">
                <a:extLst>
                  <a:ext uri="{FF2B5EF4-FFF2-40B4-BE49-F238E27FC236}">
                    <a16:creationId xmlns:a16="http://schemas.microsoft.com/office/drawing/2014/main" id="{F1BC8FAC-EF65-468B-9CF4-910DACFA4A40}"/>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362" name="iSļîḋè">
                <a:extLst>
                  <a:ext uri="{FF2B5EF4-FFF2-40B4-BE49-F238E27FC236}">
                    <a16:creationId xmlns:a16="http://schemas.microsoft.com/office/drawing/2014/main" id="{79189768-DE83-411F-8F5C-D6253B613582}"/>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363" name="íSḻíḓé">
                <a:extLst>
                  <a:ext uri="{FF2B5EF4-FFF2-40B4-BE49-F238E27FC236}">
                    <a16:creationId xmlns:a16="http://schemas.microsoft.com/office/drawing/2014/main" id="{2F8616CB-1755-4002-8483-96A1DDEFED41}"/>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364" name="iṥľiḍê">
                <a:extLst>
                  <a:ext uri="{FF2B5EF4-FFF2-40B4-BE49-F238E27FC236}">
                    <a16:creationId xmlns:a16="http://schemas.microsoft.com/office/drawing/2014/main" id="{0184636F-87B2-4DAC-9877-CD76A7E30840}"/>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365" name="iŝļiḑê">
                <a:extLst>
                  <a:ext uri="{FF2B5EF4-FFF2-40B4-BE49-F238E27FC236}">
                    <a16:creationId xmlns:a16="http://schemas.microsoft.com/office/drawing/2014/main" id="{A248A717-22FA-4C99-98BF-98B9FA75BB9F}"/>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366" name="íṥļíḋê">
                <a:extLst>
                  <a:ext uri="{FF2B5EF4-FFF2-40B4-BE49-F238E27FC236}">
                    <a16:creationId xmlns:a16="http://schemas.microsoft.com/office/drawing/2014/main" id="{49D7EA58-08D2-4007-BC5D-6B62EBA9D767}"/>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367" name="î$ļiďê">
                <a:extLst>
                  <a:ext uri="{FF2B5EF4-FFF2-40B4-BE49-F238E27FC236}">
                    <a16:creationId xmlns:a16="http://schemas.microsoft.com/office/drawing/2014/main" id="{4AF15337-04EA-4851-91E9-4ACC708BC2DB}"/>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368" name="išlídê">
                <a:extLst>
                  <a:ext uri="{FF2B5EF4-FFF2-40B4-BE49-F238E27FC236}">
                    <a16:creationId xmlns:a16="http://schemas.microsoft.com/office/drawing/2014/main" id="{41841973-32BD-44B2-9CFB-29C6BA26875A}"/>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369" name="íṥḷïḍè">
                <a:extLst>
                  <a:ext uri="{FF2B5EF4-FFF2-40B4-BE49-F238E27FC236}">
                    <a16:creationId xmlns:a16="http://schemas.microsoft.com/office/drawing/2014/main" id="{7F2F4381-82AC-4C02-B03F-937546F7FF17}"/>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370" name="ïš1iḓê">
                <a:extLst>
                  <a:ext uri="{FF2B5EF4-FFF2-40B4-BE49-F238E27FC236}">
                    <a16:creationId xmlns:a16="http://schemas.microsoft.com/office/drawing/2014/main" id="{FF402E24-4EFB-47BA-B073-A9ECD50F75E6}"/>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371" name="íşľîḍé">
                <a:extLst>
                  <a:ext uri="{FF2B5EF4-FFF2-40B4-BE49-F238E27FC236}">
                    <a16:creationId xmlns:a16="http://schemas.microsoft.com/office/drawing/2014/main" id="{B157C6F0-75B2-429C-B3A4-1266559269B1}"/>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372" name="ï$ḻiḓé">
                <a:extLst>
                  <a:ext uri="{FF2B5EF4-FFF2-40B4-BE49-F238E27FC236}">
                    <a16:creationId xmlns:a16="http://schemas.microsoft.com/office/drawing/2014/main" id="{274171A9-0C4B-4057-9479-2A06E8A3D46A}"/>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sp>
          <p:nvSpPr>
            <p:cNvPr id="355" name="矩形 354">
              <a:extLst>
                <a:ext uri="{FF2B5EF4-FFF2-40B4-BE49-F238E27FC236}">
                  <a16:creationId xmlns:a16="http://schemas.microsoft.com/office/drawing/2014/main" id="{686E8034-B6AC-4C8B-BC6D-0FB8FF3CB2CA}"/>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6" name="图形 355">
              <a:extLst>
                <a:ext uri="{FF2B5EF4-FFF2-40B4-BE49-F238E27FC236}">
                  <a16:creationId xmlns:a16="http://schemas.microsoft.com/office/drawing/2014/main" id="{8178081B-6EA7-4DCA-8D65-54BD93B6695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357" name="Oval 39">
              <a:extLst>
                <a:ext uri="{FF2B5EF4-FFF2-40B4-BE49-F238E27FC236}">
                  <a16:creationId xmlns:a16="http://schemas.microsoft.com/office/drawing/2014/main" id="{B6F554D5-5729-456A-9D15-263B4316EE98}"/>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8" name="Oval 39">
              <a:extLst>
                <a:ext uri="{FF2B5EF4-FFF2-40B4-BE49-F238E27FC236}">
                  <a16:creationId xmlns:a16="http://schemas.microsoft.com/office/drawing/2014/main" id="{04C3C597-078F-493C-B54F-1BE3D64D2CC8}"/>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87" name="文本框 386">
            <a:extLst>
              <a:ext uri="{FF2B5EF4-FFF2-40B4-BE49-F238E27FC236}">
                <a16:creationId xmlns:a16="http://schemas.microsoft.com/office/drawing/2014/main" id="{CD8D16E0-DA81-4167-ACD1-00FBEC24836B}"/>
              </a:ext>
            </a:extLst>
          </p:cNvPr>
          <p:cNvSpPr txBox="1"/>
          <p:nvPr/>
        </p:nvSpPr>
        <p:spPr>
          <a:xfrm>
            <a:off x="1627504" y="4217059"/>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一等奖学金</a:t>
            </a:r>
          </a:p>
        </p:txBody>
      </p:sp>
      <p:grpSp>
        <p:nvGrpSpPr>
          <p:cNvPr id="388" name="组合 387">
            <a:extLst>
              <a:ext uri="{FF2B5EF4-FFF2-40B4-BE49-F238E27FC236}">
                <a16:creationId xmlns:a16="http://schemas.microsoft.com/office/drawing/2014/main" id="{16CF8333-8FF8-4D0B-BC56-14A6383687A7}"/>
              </a:ext>
            </a:extLst>
          </p:cNvPr>
          <p:cNvGrpSpPr/>
          <p:nvPr/>
        </p:nvGrpSpPr>
        <p:grpSpPr>
          <a:xfrm>
            <a:off x="4856347" y="4043303"/>
            <a:ext cx="2485275" cy="1810336"/>
            <a:chOff x="1196199" y="1413961"/>
            <a:chExt cx="2485275" cy="1810336"/>
          </a:xfrm>
        </p:grpSpPr>
        <p:sp>
          <p:nvSpPr>
            <p:cNvPr id="389" name="矩形: 圆角 247">
              <a:extLst>
                <a:ext uri="{FF2B5EF4-FFF2-40B4-BE49-F238E27FC236}">
                  <a16:creationId xmlns:a16="http://schemas.microsoft.com/office/drawing/2014/main" id="{CE26B045-C9E4-4DBF-A1D2-94A54B223134}"/>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0" name="组合 389">
              <a:extLst>
                <a:ext uri="{FF2B5EF4-FFF2-40B4-BE49-F238E27FC236}">
                  <a16:creationId xmlns:a16="http://schemas.microsoft.com/office/drawing/2014/main" id="{AAC24212-6A9C-4906-9BD7-C25BDDE8EE75}"/>
                </a:ext>
              </a:extLst>
            </p:cNvPr>
            <p:cNvGrpSpPr/>
            <p:nvPr/>
          </p:nvGrpSpPr>
          <p:grpSpPr>
            <a:xfrm>
              <a:off x="1196199" y="2197100"/>
              <a:ext cx="902143" cy="828497"/>
              <a:chOff x="1384937" y="1779688"/>
              <a:chExt cx="750265" cy="971654"/>
            </a:xfrm>
          </p:grpSpPr>
          <p:sp>
            <p:nvSpPr>
              <p:cNvPr id="410" name="îṩḷîďe">
                <a:extLst>
                  <a:ext uri="{FF2B5EF4-FFF2-40B4-BE49-F238E27FC236}">
                    <a16:creationId xmlns:a16="http://schemas.microsoft.com/office/drawing/2014/main" id="{052DE72F-AC97-4861-9111-0E3834A3F680}"/>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411" name="ïṣľîďè">
                <a:extLst>
                  <a:ext uri="{FF2B5EF4-FFF2-40B4-BE49-F238E27FC236}">
                    <a16:creationId xmlns:a16="http://schemas.microsoft.com/office/drawing/2014/main" id="{0F14B915-0D92-42FC-A69E-320BE55CA998}"/>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412" name="ïṩḻiḍe">
                <a:extLst>
                  <a:ext uri="{FF2B5EF4-FFF2-40B4-BE49-F238E27FC236}">
                    <a16:creationId xmlns:a16="http://schemas.microsoft.com/office/drawing/2014/main" id="{3E86446D-3CC7-4459-9395-891A10364C75}"/>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413" name="iSļîḋè">
                <a:extLst>
                  <a:ext uri="{FF2B5EF4-FFF2-40B4-BE49-F238E27FC236}">
                    <a16:creationId xmlns:a16="http://schemas.microsoft.com/office/drawing/2014/main" id="{90A8552C-4FD3-4764-9B18-4F861E3DF07E}"/>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414" name="íSḻíḓé">
                <a:extLst>
                  <a:ext uri="{FF2B5EF4-FFF2-40B4-BE49-F238E27FC236}">
                    <a16:creationId xmlns:a16="http://schemas.microsoft.com/office/drawing/2014/main" id="{33825B71-B960-46E0-AC89-6816C174D7B5}"/>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415" name="iṥľiḍê">
                <a:extLst>
                  <a:ext uri="{FF2B5EF4-FFF2-40B4-BE49-F238E27FC236}">
                    <a16:creationId xmlns:a16="http://schemas.microsoft.com/office/drawing/2014/main" id="{34A0C7CF-C6E6-43C4-8BCC-FC45B9833A30}"/>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416" name="iŝļiḑê">
                <a:extLst>
                  <a:ext uri="{FF2B5EF4-FFF2-40B4-BE49-F238E27FC236}">
                    <a16:creationId xmlns:a16="http://schemas.microsoft.com/office/drawing/2014/main" id="{D76B569E-9817-4407-8F49-AD136205FE37}"/>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417" name="íṥļíḋê">
                <a:extLst>
                  <a:ext uri="{FF2B5EF4-FFF2-40B4-BE49-F238E27FC236}">
                    <a16:creationId xmlns:a16="http://schemas.microsoft.com/office/drawing/2014/main" id="{AF2F7493-A109-4CE0-B6F3-30D22D5CB52D}"/>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418" name="î$ļiďê">
                <a:extLst>
                  <a:ext uri="{FF2B5EF4-FFF2-40B4-BE49-F238E27FC236}">
                    <a16:creationId xmlns:a16="http://schemas.microsoft.com/office/drawing/2014/main" id="{1CF87971-64FB-482A-BBF7-BDF90F9E914C}"/>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419" name="išlídê">
                <a:extLst>
                  <a:ext uri="{FF2B5EF4-FFF2-40B4-BE49-F238E27FC236}">
                    <a16:creationId xmlns:a16="http://schemas.microsoft.com/office/drawing/2014/main" id="{F48B48E5-2DA5-408E-ABE6-C0C6B0C95FF7}"/>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420" name="íṥḷïḍè">
                <a:extLst>
                  <a:ext uri="{FF2B5EF4-FFF2-40B4-BE49-F238E27FC236}">
                    <a16:creationId xmlns:a16="http://schemas.microsoft.com/office/drawing/2014/main" id="{5E7E167D-0E3A-405D-95FC-EA1FB518ED5C}"/>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421" name="ïš1iḓê">
                <a:extLst>
                  <a:ext uri="{FF2B5EF4-FFF2-40B4-BE49-F238E27FC236}">
                    <a16:creationId xmlns:a16="http://schemas.microsoft.com/office/drawing/2014/main" id="{E10AFA4E-4A79-4B22-B89F-7062804E42C5}"/>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422" name="íşľîḍé">
                <a:extLst>
                  <a:ext uri="{FF2B5EF4-FFF2-40B4-BE49-F238E27FC236}">
                    <a16:creationId xmlns:a16="http://schemas.microsoft.com/office/drawing/2014/main" id="{7CA78AEC-F8E7-4B61-A011-1A9157F9E191}"/>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423" name="ï$ḻiḓé">
                <a:extLst>
                  <a:ext uri="{FF2B5EF4-FFF2-40B4-BE49-F238E27FC236}">
                    <a16:creationId xmlns:a16="http://schemas.microsoft.com/office/drawing/2014/main" id="{E0166282-2B2C-4F07-BB89-E8076E2AE4F2}"/>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grpSp>
          <p:nvGrpSpPr>
            <p:cNvPr id="391" name="组合 390">
              <a:extLst>
                <a:ext uri="{FF2B5EF4-FFF2-40B4-BE49-F238E27FC236}">
                  <a16:creationId xmlns:a16="http://schemas.microsoft.com/office/drawing/2014/main" id="{FA1C31A8-93DF-4CDF-890D-33EB2D86D89C}"/>
                </a:ext>
              </a:extLst>
            </p:cNvPr>
            <p:cNvGrpSpPr/>
            <p:nvPr/>
          </p:nvGrpSpPr>
          <p:grpSpPr>
            <a:xfrm flipH="1">
              <a:off x="2779331" y="2187173"/>
              <a:ext cx="902143" cy="828497"/>
              <a:chOff x="1384937" y="1779688"/>
              <a:chExt cx="750265" cy="971654"/>
            </a:xfrm>
          </p:grpSpPr>
          <p:sp>
            <p:nvSpPr>
              <p:cNvPr id="396" name="îṩḷîďe">
                <a:extLst>
                  <a:ext uri="{FF2B5EF4-FFF2-40B4-BE49-F238E27FC236}">
                    <a16:creationId xmlns:a16="http://schemas.microsoft.com/office/drawing/2014/main" id="{F45D576D-F8DC-4954-8488-CA71C410598F}"/>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397" name="ïṣľîďè">
                <a:extLst>
                  <a:ext uri="{FF2B5EF4-FFF2-40B4-BE49-F238E27FC236}">
                    <a16:creationId xmlns:a16="http://schemas.microsoft.com/office/drawing/2014/main" id="{C97AD839-E010-4775-98BC-05054CB93D73}"/>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398" name="ïṩḻiḍe">
                <a:extLst>
                  <a:ext uri="{FF2B5EF4-FFF2-40B4-BE49-F238E27FC236}">
                    <a16:creationId xmlns:a16="http://schemas.microsoft.com/office/drawing/2014/main" id="{101C2839-B22E-40C6-ADCB-85A15823447B}"/>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399" name="iSļîḋè">
                <a:extLst>
                  <a:ext uri="{FF2B5EF4-FFF2-40B4-BE49-F238E27FC236}">
                    <a16:creationId xmlns:a16="http://schemas.microsoft.com/office/drawing/2014/main" id="{BD3719B3-B938-4ADD-A824-04D807532399}"/>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400" name="íSḻíḓé">
                <a:extLst>
                  <a:ext uri="{FF2B5EF4-FFF2-40B4-BE49-F238E27FC236}">
                    <a16:creationId xmlns:a16="http://schemas.microsoft.com/office/drawing/2014/main" id="{BA8EAAD5-90EA-447F-9053-A25140107673}"/>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401" name="iṥľiḍê">
                <a:extLst>
                  <a:ext uri="{FF2B5EF4-FFF2-40B4-BE49-F238E27FC236}">
                    <a16:creationId xmlns:a16="http://schemas.microsoft.com/office/drawing/2014/main" id="{A343F661-2BC4-45BD-B774-8549F3044066}"/>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402" name="iŝļiḑê">
                <a:extLst>
                  <a:ext uri="{FF2B5EF4-FFF2-40B4-BE49-F238E27FC236}">
                    <a16:creationId xmlns:a16="http://schemas.microsoft.com/office/drawing/2014/main" id="{078E1D74-EEF2-4C85-A647-D1CBA68BB97E}"/>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403" name="íṥļíḋê">
                <a:extLst>
                  <a:ext uri="{FF2B5EF4-FFF2-40B4-BE49-F238E27FC236}">
                    <a16:creationId xmlns:a16="http://schemas.microsoft.com/office/drawing/2014/main" id="{74123670-C555-41E2-8256-AE4E191335C2}"/>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404" name="î$ļiďê">
                <a:extLst>
                  <a:ext uri="{FF2B5EF4-FFF2-40B4-BE49-F238E27FC236}">
                    <a16:creationId xmlns:a16="http://schemas.microsoft.com/office/drawing/2014/main" id="{E94FCF68-2AED-46B6-91B9-532EB747B8A0}"/>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405" name="išlídê">
                <a:extLst>
                  <a:ext uri="{FF2B5EF4-FFF2-40B4-BE49-F238E27FC236}">
                    <a16:creationId xmlns:a16="http://schemas.microsoft.com/office/drawing/2014/main" id="{D56B1941-CB3F-45AD-9BCD-F8BC9D4D1579}"/>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406" name="íṥḷïḍè">
                <a:extLst>
                  <a:ext uri="{FF2B5EF4-FFF2-40B4-BE49-F238E27FC236}">
                    <a16:creationId xmlns:a16="http://schemas.microsoft.com/office/drawing/2014/main" id="{5F836262-3661-4B9D-8BA5-31533BDF9365}"/>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407" name="ïš1iḓê">
                <a:extLst>
                  <a:ext uri="{FF2B5EF4-FFF2-40B4-BE49-F238E27FC236}">
                    <a16:creationId xmlns:a16="http://schemas.microsoft.com/office/drawing/2014/main" id="{2E6D8A7C-B000-41A0-B64A-58E25326E2C0}"/>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408" name="íşľîḍé">
                <a:extLst>
                  <a:ext uri="{FF2B5EF4-FFF2-40B4-BE49-F238E27FC236}">
                    <a16:creationId xmlns:a16="http://schemas.microsoft.com/office/drawing/2014/main" id="{6A407D96-2567-43F1-952A-316170C36501}"/>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409" name="ï$ḻiḓé">
                <a:extLst>
                  <a:ext uri="{FF2B5EF4-FFF2-40B4-BE49-F238E27FC236}">
                    <a16:creationId xmlns:a16="http://schemas.microsoft.com/office/drawing/2014/main" id="{AA5B5EEF-A74A-4B6B-A0F3-15619E10BF9E}"/>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sp>
          <p:nvSpPr>
            <p:cNvPr id="392" name="矩形 391">
              <a:extLst>
                <a:ext uri="{FF2B5EF4-FFF2-40B4-BE49-F238E27FC236}">
                  <a16:creationId xmlns:a16="http://schemas.microsoft.com/office/drawing/2014/main" id="{BD269BCE-7548-4370-8C13-ACB1B9344AAF}"/>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3" name="图形 392">
              <a:extLst>
                <a:ext uri="{FF2B5EF4-FFF2-40B4-BE49-F238E27FC236}">
                  <a16:creationId xmlns:a16="http://schemas.microsoft.com/office/drawing/2014/main" id="{620F6888-2938-43A3-A430-0F883D94640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394" name="Oval 39">
              <a:extLst>
                <a:ext uri="{FF2B5EF4-FFF2-40B4-BE49-F238E27FC236}">
                  <a16:creationId xmlns:a16="http://schemas.microsoft.com/office/drawing/2014/main" id="{00C5F6EA-24C3-4851-86D5-C3D73BA73B1C}"/>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5" name="Oval 39">
              <a:extLst>
                <a:ext uri="{FF2B5EF4-FFF2-40B4-BE49-F238E27FC236}">
                  <a16:creationId xmlns:a16="http://schemas.microsoft.com/office/drawing/2014/main" id="{DE169B12-A860-4024-9B6C-2E0594E67917}"/>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4" name="文本框 423">
            <a:extLst>
              <a:ext uri="{FF2B5EF4-FFF2-40B4-BE49-F238E27FC236}">
                <a16:creationId xmlns:a16="http://schemas.microsoft.com/office/drawing/2014/main" id="{68D0D375-99DE-4222-8E72-81E617226EBB}"/>
              </a:ext>
            </a:extLst>
          </p:cNvPr>
          <p:cNvSpPr txBox="1"/>
          <p:nvPr/>
        </p:nvSpPr>
        <p:spPr>
          <a:xfrm>
            <a:off x="5265726" y="4257420"/>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二等奖学金</a:t>
            </a:r>
          </a:p>
        </p:txBody>
      </p:sp>
      <p:grpSp>
        <p:nvGrpSpPr>
          <p:cNvPr id="425" name="组合 424">
            <a:extLst>
              <a:ext uri="{FF2B5EF4-FFF2-40B4-BE49-F238E27FC236}">
                <a16:creationId xmlns:a16="http://schemas.microsoft.com/office/drawing/2014/main" id="{FE2558FD-5B36-4FA2-8513-7AE44207CB74}"/>
              </a:ext>
            </a:extLst>
          </p:cNvPr>
          <p:cNvGrpSpPr/>
          <p:nvPr/>
        </p:nvGrpSpPr>
        <p:grpSpPr>
          <a:xfrm>
            <a:off x="8423389" y="4043303"/>
            <a:ext cx="2485275" cy="1810336"/>
            <a:chOff x="1196199" y="1413961"/>
            <a:chExt cx="2485275" cy="1810336"/>
          </a:xfrm>
        </p:grpSpPr>
        <p:sp>
          <p:nvSpPr>
            <p:cNvPr id="426" name="矩形: 圆角 247">
              <a:extLst>
                <a:ext uri="{FF2B5EF4-FFF2-40B4-BE49-F238E27FC236}">
                  <a16:creationId xmlns:a16="http://schemas.microsoft.com/office/drawing/2014/main" id="{5C1226A5-26F2-483E-8048-F7FD8E19AFE3}"/>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7" name="组合 426">
              <a:extLst>
                <a:ext uri="{FF2B5EF4-FFF2-40B4-BE49-F238E27FC236}">
                  <a16:creationId xmlns:a16="http://schemas.microsoft.com/office/drawing/2014/main" id="{623928FD-B055-4111-8BCC-DDA079077C76}"/>
                </a:ext>
              </a:extLst>
            </p:cNvPr>
            <p:cNvGrpSpPr/>
            <p:nvPr/>
          </p:nvGrpSpPr>
          <p:grpSpPr>
            <a:xfrm>
              <a:off x="1196199" y="2197100"/>
              <a:ext cx="902143" cy="828497"/>
              <a:chOff x="1384937" y="1779688"/>
              <a:chExt cx="750265" cy="971654"/>
            </a:xfrm>
          </p:grpSpPr>
          <p:sp>
            <p:nvSpPr>
              <p:cNvPr id="447" name="îṩḷîďe">
                <a:extLst>
                  <a:ext uri="{FF2B5EF4-FFF2-40B4-BE49-F238E27FC236}">
                    <a16:creationId xmlns:a16="http://schemas.microsoft.com/office/drawing/2014/main" id="{5AB3E740-46DE-4240-9479-13DE7B117F46}"/>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448" name="ïṣľîďè">
                <a:extLst>
                  <a:ext uri="{FF2B5EF4-FFF2-40B4-BE49-F238E27FC236}">
                    <a16:creationId xmlns:a16="http://schemas.microsoft.com/office/drawing/2014/main" id="{BCFB9B18-A38C-4573-A18D-DB14737A5B7E}"/>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449" name="ïṩḻiḍe">
                <a:extLst>
                  <a:ext uri="{FF2B5EF4-FFF2-40B4-BE49-F238E27FC236}">
                    <a16:creationId xmlns:a16="http://schemas.microsoft.com/office/drawing/2014/main" id="{4DC02480-3459-46C8-BB92-5C1172CA6668}"/>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450" name="iSļîḋè">
                <a:extLst>
                  <a:ext uri="{FF2B5EF4-FFF2-40B4-BE49-F238E27FC236}">
                    <a16:creationId xmlns:a16="http://schemas.microsoft.com/office/drawing/2014/main" id="{1622778C-CEBE-45CD-9D14-0805CA6F321C}"/>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451" name="íSḻíḓé">
                <a:extLst>
                  <a:ext uri="{FF2B5EF4-FFF2-40B4-BE49-F238E27FC236}">
                    <a16:creationId xmlns:a16="http://schemas.microsoft.com/office/drawing/2014/main" id="{D3C79285-154A-4557-A44C-F33B0DEC89D7}"/>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452" name="iṥľiḍê">
                <a:extLst>
                  <a:ext uri="{FF2B5EF4-FFF2-40B4-BE49-F238E27FC236}">
                    <a16:creationId xmlns:a16="http://schemas.microsoft.com/office/drawing/2014/main" id="{398F8B71-1934-4A3E-B870-BA9BD7C41D49}"/>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453" name="iŝļiḑê">
                <a:extLst>
                  <a:ext uri="{FF2B5EF4-FFF2-40B4-BE49-F238E27FC236}">
                    <a16:creationId xmlns:a16="http://schemas.microsoft.com/office/drawing/2014/main" id="{49E2FA68-37CF-46BD-BB32-BB6A099945FA}"/>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454" name="íṥļíḋê">
                <a:extLst>
                  <a:ext uri="{FF2B5EF4-FFF2-40B4-BE49-F238E27FC236}">
                    <a16:creationId xmlns:a16="http://schemas.microsoft.com/office/drawing/2014/main" id="{50CEBD19-B5DB-4D52-9DCE-942B22785771}"/>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455" name="î$ļiďê">
                <a:extLst>
                  <a:ext uri="{FF2B5EF4-FFF2-40B4-BE49-F238E27FC236}">
                    <a16:creationId xmlns:a16="http://schemas.microsoft.com/office/drawing/2014/main" id="{F4CE8393-9422-4150-B9A9-C995864A740A}"/>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456" name="išlídê">
                <a:extLst>
                  <a:ext uri="{FF2B5EF4-FFF2-40B4-BE49-F238E27FC236}">
                    <a16:creationId xmlns:a16="http://schemas.microsoft.com/office/drawing/2014/main" id="{1471B965-F13C-4DB4-BB34-FB75A9C79B6D}"/>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457" name="íṥḷïḍè">
                <a:extLst>
                  <a:ext uri="{FF2B5EF4-FFF2-40B4-BE49-F238E27FC236}">
                    <a16:creationId xmlns:a16="http://schemas.microsoft.com/office/drawing/2014/main" id="{50D4B5A3-DFC4-4B04-87F4-A9E4886E1D1B}"/>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458" name="ïš1iḓê">
                <a:extLst>
                  <a:ext uri="{FF2B5EF4-FFF2-40B4-BE49-F238E27FC236}">
                    <a16:creationId xmlns:a16="http://schemas.microsoft.com/office/drawing/2014/main" id="{CFF610AD-8021-435C-B3DE-05A40E56DA9D}"/>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459" name="íşľîḍé">
                <a:extLst>
                  <a:ext uri="{FF2B5EF4-FFF2-40B4-BE49-F238E27FC236}">
                    <a16:creationId xmlns:a16="http://schemas.microsoft.com/office/drawing/2014/main" id="{87884FCC-360C-403C-B4A7-3C4A5CA1A1A9}"/>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460" name="ï$ḻiḓé">
                <a:extLst>
                  <a:ext uri="{FF2B5EF4-FFF2-40B4-BE49-F238E27FC236}">
                    <a16:creationId xmlns:a16="http://schemas.microsoft.com/office/drawing/2014/main" id="{06D9831D-8800-4104-8121-D8B9B0ECBCC7}"/>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grpSp>
          <p:nvGrpSpPr>
            <p:cNvPr id="428" name="组合 427">
              <a:extLst>
                <a:ext uri="{FF2B5EF4-FFF2-40B4-BE49-F238E27FC236}">
                  <a16:creationId xmlns:a16="http://schemas.microsoft.com/office/drawing/2014/main" id="{55224B6A-F1D0-4C69-B239-4F06EEE73F46}"/>
                </a:ext>
              </a:extLst>
            </p:cNvPr>
            <p:cNvGrpSpPr/>
            <p:nvPr/>
          </p:nvGrpSpPr>
          <p:grpSpPr>
            <a:xfrm flipH="1">
              <a:off x="2779331" y="2187173"/>
              <a:ext cx="902143" cy="828497"/>
              <a:chOff x="1384937" y="1779688"/>
              <a:chExt cx="750265" cy="971654"/>
            </a:xfrm>
          </p:grpSpPr>
          <p:sp>
            <p:nvSpPr>
              <p:cNvPr id="433" name="îṩḷîďe">
                <a:extLst>
                  <a:ext uri="{FF2B5EF4-FFF2-40B4-BE49-F238E27FC236}">
                    <a16:creationId xmlns:a16="http://schemas.microsoft.com/office/drawing/2014/main" id="{26ECBFDA-76C6-44E2-9897-BE1F69E84D8C}"/>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p:spPr>
            <p:txBody>
              <a:bodyPr anchor="ctr"/>
              <a:lstStyle/>
              <a:p>
                <a:pPr algn="ctr"/>
                <a:endParaRPr>
                  <a:solidFill>
                    <a:schemeClr val="accent3"/>
                  </a:solidFill>
                </a:endParaRPr>
              </a:p>
            </p:txBody>
          </p:sp>
          <p:sp>
            <p:nvSpPr>
              <p:cNvPr id="434" name="ïṣľîďè">
                <a:extLst>
                  <a:ext uri="{FF2B5EF4-FFF2-40B4-BE49-F238E27FC236}">
                    <a16:creationId xmlns:a16="http://schemas.microsoft.com/office/drawing/2014/main" id="{DB6CE161-C4A5-4228-B201-B64A71B72671}"/>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p:spPr>
            <p:txBody>
              <a:bodyPr anchor="ctr"/>
              <a:lstStyle/>
              <a:p>
                <a:pPr algn="ctr"/>
                <a:endParaRPr>
                  <a:solidFill>
                    <a:schemeClr val="accent3"/>
                  </a:solidFill>
                </a:endParaRPr>
              </a:p>
            </p:txBody>
          </p:sp>
          <p:sp>
            <p:nvSpPr>
              <p:cNvPr id="435" name="ïṩḻiḍe">
                <a:extLst>
                  <a:ext uri="{FF2B5EF4-FFF2-40B4-BE49-F238E27FC236}">
                    <a16:creationId xmlns:a16="http://schemas.microsoft.com/office/drawing/2014/main" id="{9CEE9C0A-4D07-4C48-81EE-778283D80B50}"/>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p:spPr>
            <p:txBody>
              <a:bodyPr anchor="ctr"/>
              <a:lstStyle/>
              <a:p>
                <a:pPr algn="ctr"/>
                <a:endParaRPr>
                  <a:solidFill>
                    <a:schemeClr val="accent3"/>
                  </a:solidFill>
                </a:endParaRPr>
              </a:p>
            </p:txBody>
          </p:sp>
          <p:sp>
            <p:nvSpPr>
              <p:cNvPr id="436" name="iSļîḋè">
                <a:extLst>
                  <a:ext uri="{FF2B5EF4-FFF2-40B4-BE49-F238E27FC236}">
                    <a16:creationId xmlns:a16="http://schemas.microsoft.com/office/drawing/2014/main" id="{9EDDBABD-9130-492D-8601-EBDB2EBC85B9}"/>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p:spPr>
            <p:txBody>
              <a:bodyPr anchor="ctr"/>
              <a:lstStyle/>
              <a:p>
                <a:pPr algn="ctr"/>
                <a:endParaRPr>
                  <a:solidFill>
                    <a:schemeClr val="accent3"/>
                  </a:solidFill>
                </a:endParaRPr>
              </a:p>
            </p:txBody>
          </p:sp>
          <p:sp>
            <p:nvSpPr>
              <p:cNvPr id="437" name="íSḻíḓé">
                <a:extLst>
                  <a:ext uri="{FF2B5EF4-FFF2-40B4-BE49-F238E27FC236}">
                    <a16:creationId xmlns:a16="http://schemas.microsoft.com/office/drawing/2014/main" id="{FFB0B361-559C-494A-99C1-2F4B3F617E9E}"/>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p:spPr>
            <p:txBody>
              <a:bodyPr anchor="ctr"/>
              <a:lstStyle/>
              <a:p>
                <a:pPr algn="ctr"/>
                <a:endParaRPr>
                  <a:solidFill>
                    <a:schemeClr val="accent3"/>
                  </a:solidFill>
                </a:endParaRPr>
              </a:p>
            </p:txBody>
          </p:sp>
          <p:sp>
            <p:nvSpPr>
              <p:cNvPr id="438" name="iṥľiḍê">
                <a:extLst>
                  <a:ext uri="{FF2B5EF4-FFF2-40B4-BE49-F238E27FC236}">
                    <a16:creationId xmlns:a16="http://schemas.microsoft.com/office/drawing/2014/main" id="{EA9BB48D-7DD1-4BEB-B3AD-B45570971E81}"/>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p:spPr>
            <p:txBody>
              <a:bodyPr anchor="ctr"/>
              <a:lstStyle/>
              <a:p>
                <a:pPr algn="ctr"/>
                <a:endParaRPr>
                  <a:solidFill>
                    <a:schemeClr val="accent3"/>
                  </a:solidFill>
                </a:endParaRPr>
              </a:p>
            </p:txBody>
          </p:sp>
          <p:sp>
            <p:nvSpPr>
              <p:cNvPr id="439" name="iŝļiḑê">
                <a:extLst>
                  <a:ext uri="{FF2B5EF4-FFF2-40B4-BE49-F238E27FC236}">
                    <a16:creationId xmlns:a16="http://schemas.microsoft.com/office/drawing/2014/main" id="{F38301D1-CABD-4AF3-8737-5F11CC7632CE}"/>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p:spPr>
            <p:txBody>
              <a:bodyPr anchor="ctr"/>
              <a:lstStyle/>
              <a:p>
                <a:pPr algn="ctr"/>
                <a:endParaRPr>
                  <a:solidFill>
                    <a:schemeClr val="accent3"/>
                  </a:solidFill>
                </a:endParaRPr>
              </a:p>
            </p:txBody>
          </p:sp>
          <p:sp>
            <p:nvSpPr>
              <p:cNvPr id="440" name="íṥļíḋê">
                <a:extLst>
                  <a:ext uri="{FF2B5EF4-FFF2-40B4-BE49-F238E27FC236}">
                    <a16:creationId xmlns:a16="http://schemas.microsoft.com/office/drawing/2014/main" id="{8C56BEAF-46E1-4046-B9FB-B97AE84B4E8D}"/>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p:spPr>
            <p:txBody>
              <a:bodyPr anchor="ctr"/>
              <a:lstStyle/>
              <a:p>
                <a:pPr algn="ctr"/>
                <a:endParaRPr>
                  <a:solidFill>
                    <a:schemeClr val="accent3"/>
                  </a:solidFill>
                </a:endParaRPr>
              </a:p>
            </p:txBody>
          </p:sp>
          <p:sp>
            <p:nvSpPr>
              <p:cNvPr id="441" name="î$ļiďê">
                <a:extLst>
                  <a:ext uri="{FF2B5EF4-FFF2-40B4-BE49-F238E27FC236}">
                    <a16:creationId xmlns:a16="http://schemas.microsoft.com/office/drawing/2014/main" id="{48D05819-2525-40A6-9CB3-3FAF73906C64}"/>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p:spPr>
            <p:txBody>
              <a:bodyPr anchor="ctr"/>
              <a:lstStyle/>
              <a:p>
                <a:pPr algn="ctr"/>
                <a:endParaRPr>
                  <a:solidFill>
                    <a:schemeClr val="accent3"/>
                  </a:solidFill>
                </a:endParaRPr>
              </a:p>
            </p:txBody>
          </p:sp>
          <p:sp>
            <p:nvSpPr>
              <p:cNvPr id="442" name="išlídê">
                <a:extLst>
                  <a:ext uri="{FF2B5EF4-FFF2-40B4-BE49-F238E27FC236}">
                    <a16:creationId xmlns:a16="http://schemas.microsoft.com/office/drawing/2014/main" id="{2033256F-F7EA-4F5C-B535-E79EC565AC8F}"/>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p:spPr>
            <p:txBody>
              <a:bodyPr anchor="ctr"/>
              <a:lstStyle/>
              <a:p>
                <a:pPr algn="ctr"/>
                <a:endParaRPr>
                  <a:solidFill>
                    <a:schemeClr val="accent3"/>
                  </a:solidFill>
                </a:endParaRPr>
              </a:p>
            </p:txBody>
          </p:sp>
          <p:sp>
            <p:nvSpPr>
              <p:cNvPr id="443" name="íṥḷïḍè">
                <a:extLst>
                  <a:ext uri="{FF2B5EF4-FFF2-40B4-BE49-F238E27FC236}">
                    <a16:creationId xmlns:a16="http://schemas.microsoft.com/office/drawing/2014/main" id="{CF0D3804-3EA8-4EE2-B77E-BD6D1A5784AF}"/>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p:spPr>
            <p:txBody>
              <a:bodyPr anchor="ctr"/>
              <a:lstStyle/>
              <a:p>
                <a:pPr algn="ctr"/>
                <a:endParaRPr>
                  <a:solidFill>
                    <a:schemeClr val="accent3"/>
                  </a:solidFill>
                </a:endParaRPr>
              </a:p>
            </p:txBody>
          </p:sp>
          <p:sp>
            <p:nvSpPr>
              <p:cNvPr id="444" name="ïš1iḓê">
                <a:extLst>
                  <a:ext uri="{FF2B5EF4-FFF2-40B4-BE49-F238E27FC236}">
                    <a16:creationId xmlns:a16="http://schemas.microsoft.com/office/drawing/2014/main" id="{EE1D30DC-CE04-45FD-B5BC-8D0399E2F36D}"/>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p:spPr>
            <p:txBody>
              <a:bodyPr anchor="ctr"/>
              <a:lstStyle/>
              <a:p>
                <a:pPr algn="ctr"/>
                <a:endParaRPr>
                  <a:solidFill>
                    <a:schemeClr val="accent3"/>
                  </a:solidFill>
                </a:endParaRPr>
              </a:p>
            </p:txBody>
          </p:sp>
          <p:sp>
            <p:nvSpPr>
              <p:cNvPr id="445" name="íşľîḍé">
                <a:extLst>
                  <a:ext uri="{FF2B5EF4-FFF2-40B4-BE49-F238E27FC236}">
                    <a16:creationId xmlns:a16="http://schemas.microsoft.com/office/drawing/2014/main" id="{0D665598-502F-4A86-ABDF-278EC9FCC458}"/>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p:spPr>
            <p:txBody>
              <a:bodyPr anchor="ctr"/>
              <a:lstStyle/>
              <a:p>
                <a:pPr algn="ctr"/>
                <a:endParaRPr>
                  <a:solidFill>
                    <a:schemeClr val="accent3"/>
                  </a:solidFill>
                </a:endParaRPr>
              </a:p>
            </p:txBody>
          </p:sp>
          <p:sp>
            <p:nvSpPr>
              <p:cNvPr id="446" name="ï$ḻiḓé">
                <a:extLst>
                  <a:ext uri="{FF2B5EF4-FFF2-40B4-BE49-F238E27FC236}">
                    <a16:creationId xmlns:a16="http://schemas.microsoft.com/office/drawing/2014/main" id="{B6197D6B-9795-4AAB-B119-75728E376B92}"/>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p:spPr>
            <p:txBody>
              <a:bodyPr anchor="ctr"/>
              <a:lstStyle/>
              <a:p>
                <a:pPr algn="ctr"/>
                <a:endParaRPr>
                  <a:solidFill>
                    <a:schemeClr val="accent3"/>
                  </a:solidFill>
                </a:endParaRPr>
              </a:p>
            </p:txBody>
          </p:sp>
        </p:grpSp>
        <p:sp>
          <p:nvSpPr>
            <p:cNvPr id="429" name="矩形 428">
              <a:extLst>
                <a:ext uri="{FF2B5EF4-FFF2-40B4-BE49-F238E27FC236}">
                  <a16:creationId xmlns:a16="http://schemas.microsoft.com/office/drawing/2014/main" id="{B814538E-378E-4786-940C-CBF3CD5B0B20}"/>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0" name="图形 429">
              <a:extLst>
                <a:ext uri="{FF2B5EF4-FFF2-40B4-BE49-F238E27FC236}">
                  <a16:creationId xmlns:a16="http://schemas.microsoft.com/office/drawing/2014/main" id="{555CFABA-853F-48C5-BA26-242C52BFD10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431" name="Oval 39">
              <a:extLst>
                <a:ext uri="{FF2B5EF4-FFF2-40B4-BE49-F238E27FC236}">
                  <a16:creationId xmlns:a16="http://schemas.microsoft.com/office/drawing/2014/main" id="{CF397709-6C7D-425F-840E-93DF1A726B87}"/>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2" name="Oval 39">
              <a:extLst>
                <a:ext uri="{FF2B5EF4-FFF2-40B4-BE49-F238E27FC236}">
                  <a16:creationId xmlns:a16="http://schemas.microsoft.com/office/drawing/2014/main" id="{68B9082B-2176-40B6-B65A-3D6717E72534}"/>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61" name="文本框 460">
            <a:extLst>
              <a:ext uri="{FF2B5EF4-FFF2-40B4-BE49-F238E27FC236}">
                <a16:creationId xmlns:a16="http://schemas.microsoft.com/office/drawing/2014/main" id="{773A01D9-CA2E-4E56-9048-63D5C6774153}"/>
              </a:ext>
            </a:extLst>
          </p:cNvPr>
          <p:cNvSpPr txBox="1"/>
          <p:nvPr/>
        </p:nvSpPr>
        <p:spPr>
          <a:xfrm>
            <a:off x="8832768" y="4257420"/>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三等奖学金</a:t>
            </a:r>
          </a:p>
        </p:txBody>
      </p:sp>
    </p:spTree>
    <p:extLst>
      <p:ext uri="{BB962C8B-B14F-4D97-AF65-F5344CB8AC3E}">
        <p14:creationId xmlns:p14="http://schemas.microsoft.com/office/powerpoint/2010/main" val="1688211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4147077-D087-44EF-9E7B-2A8871369646}"/>
              </a:ext>
            </a:extLst>
          </p:cNvPr>
          <p:cNvSpPr/>
          <p:nvPr/>
        </p:nvSpPr>
        <p:spPr>
          <a:xfrm>
            <a:off x="9363919" y="1585732"/>
            <a:ext cx="2154981" cy="1180618"/>
          </a:xfrm>
          <a:prstGeom prst="roundRect">
            <a:avLst>
              <a:gd name="adj" fmla="val 6552"/>
            </a:avLst>
          </a:prstGeom>
          <a:solidFill>
            <a:schemeClr val="bg1">
              <a:lumMod val="95000"/>
            </a:schemeClr>
          </a:solidFill>
          <a:ln>
            <a:solidFill>
              <a:schemeClr val="accent1"/>
            </a:solid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Segoe UI Light"/>
              <a:ea typeface="微软雅黑 Light"/>
              <a:cs typeface="+mn-ea"/>
              <a:sym typeface="+mn-lt"/>
            </a:endParaRPr>
          </a:p>
        </p:txBody>
      </p:sp>
      <p:sp>
        <p:nvSpPr>
          <p:cNvPr id="10" name="矩形: 圆角 9">
            <a:extLst>
              <a:ext uri="{FF2B5EF4-FFF2-40B4-BE49-F238E27FC236}">
                <a16:creationId xmlns:a16="http://schemas.microsoft.com/office/drawing/2014/main" id="{0813858F-7054-41C6-83B3-523ED00DA917}"/>
              </a:ext>
            </a:extLst>
          </p:cNvPr>
          <p:cNvSpPr/>
          <p:nvPr/>
        </p:nvSpPr>
        <p:spPr>
          <a:xfrm>
            <a:off x="9363919" y="3032105"/>
            <a:ext cx="2154981" cy="1180618"/>
          </a:xfrm>
          <a:prstGeom prst="roundRect">
            <a:avLst>
              <a:gd name="adj" fmla="val 6552"/>
            </a:avLst>
          </a:prstGeom>
          <a:solidFill>
            <a:schemeClr val="bg1">
              <a:lumMod val="95000"/>
            </a:schemeClr>
          </a:solidFill>
          <a:ln>
            <a:solidFill>
              <a:schemeClr val="accent1"/>
            </a:solid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Segoe UI Light"/>
              <a:ea typeface="微软雅黑 Light"/>
              <a:cs typeface="+mn-ea"/>
              <a:sym typeface="+mn-lt"/>
            </a:endParaRPr>
          </a:p>
        </p:txBody>
      </p:sp>
      <p:sp>
        <p:nvSpPr>
          <p:cNvPr id="11" name="矩形: 圆角 10">
            <a:extLst>
              <a:ext uri="{FF2B5EF4-FFF2-40B4-BE49-F238E27FC236}">
                <a16:creationId xmlns:a16="http://schemas.microsoft.com/office/drawing/2014/main" id="{D36FDA08-1DF7-47CE-8F0C-485DE9781685}"/>
              </a:ext>
            </a:extLst>
          </p:cNvPr>
          <p:cNvSpPr/>
          <p:nvPr/>
        </p:nvSpPr>
        <p:spPr>
          <a:xfrm>
            <a:off x="9363919" y="4478478"/>
            <a:ext cx="2154981" cy="1180618"/>
          </a:xfrm>
          <a:prstGeom prst="roundRect">
            <a:avLst>
              <a:gd name="adj" fmla="val 6552"/>
            </a:avLst>
          </a:prstGeom>
          <a:solidFill>
            <a:schemeClr val="bg1">
              <a:lumMod val="95000"/>
            </a:schemeClr>
          </a:solidFill>
          <a:ln>
            <a:solidFill>
              <a:schemeClr val="accent1"/>
            </a:solid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Segoe UI Light"/>
              <a:ea typeface="微软雅黑 Light"/>
              <a:cs typeface="+mn-ea"/>
              <a:sym typeface="+mn-lt"/>
            </a:endParaRPr>
          </a:p>
        </p:txBody>
      </p:sp>
      <p:sp>
        <p:nvSpPr>
          <p:cNvPr id="2" name="文本占位符 1">
            <a:extLst>
              <a:ext uri="{FF2B5EF4-FFF2-40B4-BE49-F238E27FC236}">
                <a16:creationId xmlns:a16="http://schemas.microsoft.com/office/drawing/2014/main" id="{1088E3BE-3907-45E0-A321-BDB921C04784}"/>
              </a:ext>
            </a:extLst>
          </p:cNvPr>
          <p:cNvSpPr>
            <a:spLocks noGrp="1"/>
          </p:cNvSpPr>
          <p:nvPr>
            <p:ph type="body" idx="13"/>
          </p:nvPr>
        </p:nvSpPr>
        <p:spPr>
          <a:xfrm>
            <a:off x="1097899" y="253874"/>
            <a:ext cx="1934002" cy="605909"/>
          </a:xfrm>
        </p:spPr>
        <p:txBody>
          <a:bodyPr/>
          <a:lstStyle/>
          <a:p>
            <a:r>
              <a:rPr lang="zh-CN" altLang="en-US" dirty="0"/>
              <a:t>视频播放</a:t>
            </a:r>
          </a:p>
        </p:txBody>
      </p:sp>
      <p:grpSp>
        <p:nvGrpSpPr>
          <p:cNvPr id="12" name="组合 11">
            <a:extLst>
              <a:ext uri="{FF2B5EF4-FFF2-40B4-BE49-F238E27FC236}">
                <a16:creationId xmlns:a16="http://schemas.microsoft.com/office/drawing/2014/main" id="{288E008C-A410-43FB-BED0-3556D95D5D94}"/>
              </a:ext>
            </a:extLst>
          </p:cNvPr>
          <p:cNvGrpSpPr/>
          <p:nvPr/>
        </p:nvGrpSpPr>
        <p:grpSpPr>
          <a:xfrm>
            <a:off x="653983" y="1128850"/>
            <a:ext cx="8907028" cy="5005250"/>
            <a:chOff x="653983" y="1128850"/>
            <a:chExt cx="8907028" cy="5005250"/>
          </a:xfrm>
        </p:grpSpPr>
        <p:pic>
          <p:nvPicPr>
            <p:cNvPr id="13" name="图片 12">
              <a:extLst>
                <a:ext uri="{FF2B5EF4-FFF2-40B4-BE49-F238E27FC236}">
                  <a16:creationId xmlns:a16="http://schemas.microsoft.com/office/drawing/2014/main" id="{B3CC8896-BE4C-46E1-9A01-37D8BA515F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983" y="1128850"/>
              <a:ext cx="8907028" cy="5005250"/>
            </a:xfrm>
            <a:prstGeom prst="rect">
              <a:avLst/>
            </a:prstGeom>
          </p:spPr>
        </p:pic>
        <p:sp>
          <p:nvSpPr>
            <p:cNvPr id="14" name="文本框 13">
              <a:extLst>
                <a:ext uri="{FF2B5EF4-FFF2-40B4-BE49-F238E27FC236}">
                  <a16:creationId xmlns:a16="http://schemas.microsoft.com/office/drawing/2014/main" id="{C34747DB-38FD-4B12-945A-E5DA3E2A655B}"/>
                </a:ext>
              </a:extLst>
            </p:cNvPr>
            <p:cNvSpPr txBox="1"/>
            <p:nvPr/>
          </p:nvSpPr>
          <p:spPr>
            <a:xfrm>
              <a:off x="4064675" y="3454956"/>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rPr>
                <a:t>请将视频置于此处</a:t>
              </a:r>
            </a:p>
          </p:txBody>
        </p:sp>
      </p:grpSp>
      <p:sp>
        <p:nvSpPr>
          <p:cNvPr id="15" name="文本框 14">
            <a:extLst>
              <a:ext uri="{FF2B5EF4-FFF2-40B4-BE49-F238E27FC236}">
                <a16:creationId xmlns:a16="http://schemas.microsoft.com/office/drawing/2014/main" id="{9D1D6ACD-7F86-4AA4-B482-63EB5AEAAB57}"/>
              </a:ext>
            </a:extLst>
          </p:cNvPr>
          <p:cNvSpPr txBox="1"/>
          <p:nvPr/>
        </p:nvSpPr>
        <p:spPr>
          <a:xfrm>
            <a:off x="9611811" y="1685587"/>
            <a:ext cx="1715143" cy="525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思源宋体 CN Heavy"/>
                <a:ea typeface="思源宋体 CN Heavy"/>
                <a:cs typeface="+mn-cs"/>
              </a:rPr>
              <a:t>名称</a:t>
            </a:r>
          </a:p>
        </p:txBody>
      </p:sp>
      <p:sp>
        <p:nvSpPr>
          <p:cNvPr id="16" name="文本框 15">
            <a:extLst>
              <a:ext uri="{FF2B5EF4-FFF2-40B4-BE49-F238E27FC236}">
                <a16:creationId xmlns:a16="http://schemas.microsoft.com/office/drawing/2014/main" id="{AEE285A7-62C1-4750-8D57-C4DECECB25B3}"/>
              </a:ext>
            </a:extLst>
          </p:cNvPr>
          <p:cNvSpPr txBox="1"/>
          <p:nvPr/>
        </p:nvSpPr>
        <p:spPr>
          <a:xfrm>
            <a:off x="9611811" y="2176984"/>
            <a:ext cx="2048719" cy="45544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rPr>
              <a:t>《XXX》MV</a:t>
            </a:r>
            <a:endPar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32F29441-91E2-447E-8C6B-3D45E2809C61}"/>
              </a:ext>
            </a:extLst>
          </p:cNvPr>
          <p:cNvSpPr txBox="1"/>
          <p:nvPr/>
        </p:nvSpPr>
        <p:spPr>
          <a:xfrm>
            <a:off x="9611811" y="3170232"/>
            <a:ext cx="1715143" cy="525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思源宋体 CN Heavy"/>
                <a:ea typeface="思源宋体 CN Heavy"/>
                <a:cs typeface="+mn-cs"/>
              </a:rPr>
              <a:t>时长</a:t>
            </a:r>
          </a:p>
        </p:txBody>
      </p:sp>
      <p:sp>
        <p:nvSpPr>
          <p:cNvPr id="18" name="文本框 17">
            <a:extLst>
              <a:ext uri="{FF2B5EF4-FFF2-40B4-BE49-F238E27FC236}">
                <a16:creationId xmlns:a16="http://schemas.microsoft.com/office/drawing/2014/main" id="{3C920B23-FEBC-4CB9-979E-E16081BF2DA1}"/>
              </a:ext>
            </a:extLst>
          </p:cNvPr>
          <p:cNvSpPr txBox="1"/>
          <p:nvPr/>
        </p:nvSpPr>
        <p:spPr>
          <a:xfrm>
            <a:off x="9611811" y="3661629"/>
            <a:ext cx="2048719" cy="45544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rPr>
              <a:t>1</a:t>
            </a: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小时</a:t>
            </a:r>
            <a:r>
              <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rPr>
              <a:t>35</a:t>
            </a: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分钟</a:t>
            </a:r>
          </a:p>
        </p:txBody>
      </p:sp>
      <p:sp>
        <p:nvSpPr>
          <p:cNvPr id="19" name="文本框 18">
            <a:extLst>
              <a:ext uri="{FF2B5EF4-FFF2-40B4-BE49-F238E27FC236}">
                <a16:creationId xmlns:a16="http://schemas.microsoft.com/office/drawing/2014/main" id="{F5A32D9F-0F87-4DE2-8334-2E705E740AE6}"/>
              </a:ext>
            </a:extLst>
          </p:cNvPr>
          <p:cNvSpPr txBox="1"/>
          <p:nvPr/>
        </p:nvSpPr>
        <p:spPr>
          <a:xfrm>
            <a:off x="9611811" y="4608472"/>
            <a:ext cx="1715143" cy="525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思源宋体 CN Heavy"/>
                <a:ea typeface="思源宋体 CN Heavy"/>
                <a:cs typeface="+mn-cs"/>
              </a:rPr>
              <a:t>来源</a:t>
            </a:r>
          </a:p>
        </p:txBody>
      </p:sp>
      <p:sp>
        <p:nvSpPr>
          <p:cNvPr id="20" name="文本框 19">
            <a:extLst>
              <a:ext uri="{FF2B5EF4-FFF2-40B4-BE49-F238E27FC236}">
                <a16:creationId xmlns:a16="http://schemas.microsoft.com/office/drawing/2014/main" id="{252D93D5-2E01-4709-8221-D87DF2F12BB1}"/>
              </a:ext>
            </a:extLst>
          </p:cNvPr>
          <p:cNvSpPr txBox="1"/>
          <p:nvPr/>
        </p:nvSpPr>
        <p:spPr>
          <a:xfrm>
            <a:off x="9611811" y="5099869"/>
            <a:ext cx="2048719" cy="45544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rPr>
              <a:t>QQ</a:t>
            </a: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音乐</a:t>
            </a:r>
          </a:p>
        </p:txBody>
      </p:sp>
    </p:spTree>
    <p:extLst>
      <p:ext uri="{BB962C8B-B14F-4D97-AF65-F5344CB8AC3E}">
        <p14:creationId xmlns:p14="http://schemas.microsoft.com/office/powerpoint/2010/main" val="3359557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A350E3-0255-4244-B43C-EE6B657AA2C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056172" y="1497615"/>
            <a:ext cx="4462728" cy="4462728"/>
          </a:xfrm>
          <a:prstGeom prst="rect">
            <a:avLst/>
          </a:prstGeom>
        </p:spPr>
      </p:pic>
      <p:grpSp>
        <p:nvGrpSpPr>
          <p:cNvPr id="19" name="组合 18">
            <a:extLst>
              <a:ext uri="{FF2B5EF4-FFF2-40B4-BE49-F238E27FC236}">
                <a16:creationId xmlns:a16="http://schemas.microsoft.com/office/drawing/2014/main" id="{12986217-6463-4082-93C4-18AA47C194E4}"/>
              </a:ext>
            </a:extLst>
          </p:cNvPr>
          <p:cNvGrpSpPr/>
          <p:nvPr/>
        </p:nvGrpSpPr>
        <p:grpSpPr>
          <a:xfrm rot="16915242" flipV="1">
            <a:off x="6894134" y="608917"/>
            <a:ext cx="3513087" cy="1552860"/>
            <a:chOff x="10349502" y="1922814"/>
            <a:chExt cx="2600967" cy="1149684"/>
          </a:xfrm>
        </p:grpSpPr>
        <p:sp>
          <p:nvSpPr>
            <p:cNvPr id="7" name="任意多边形: 形状 6">
              <a:extLst>
                <a:ext uri="{FF2B5EF4-FFF2-40B4-BE49-F238E27FC236}">
                  <a16:creationId xmlns:a16="http://schemas.microsoft.com/office/drawing/2014/main" id="{9C345337-9A50-4ED8-9FD2-D3DEB47EA966}"/>
                </a:ext>
              </a:extLst>
            </p:cNvPr>
            <p:cNvSpPr/>
            <p:nvPr/>
          </p:nvSpPr>
          <p:spPr>
            <a:xfrm rot="6445117">
              <a:off x="11267007" y="1616628"/>
              <a:ext cx="983622" cy="1595993"/>
            </a:xfrm>
            <a:custGeom>
              <a:avLst/>
              <a:gdLst>
                <a:gd name="connsiteX0" fmla="*/ 1310528 w 1468755"/>
                <a:gd name="connsiteY0" fmla="*/ 2204065 h 2383155"/>
                <a:gd name="connsiteX1" fmla="*/ 1295329 w 1468755"/>
                <a:gd name="connsiteY1" fmla="*/ 2212729 h 2383155"/>
                <a:gd name="connsiteX2" fmla="*/ 1295329 w 1468755"/>
                <a:gd name="connsiteY2" fmla="*/ 2212729 h 2383155"/>
                <a:gd name="connsiteX3" fmla="*/ 1295328 w 1468755"/>
                <a:gd name="connsiteY3" fmla="*/ 2212729 h 2383155"/>
                <a:gd name="connsiteX4" fmla="*/ 1295329 w 1468755"/>
                <a:gd name="connsiteY4" fmla="*/ 2212729 h 2383155"/>
                <a:gd name="connsiteX5" fmla="*/ 1290708 w 1468755"/>
                <a:gd name="connsiteY5" fmla="*/ 2229604 h 2383155"/>
                <a:gd name="connsiteX6" fmla="*/ 1299373 w 1468755"/>
                <a:gd name="connsiteY6" fmla="*/ 2244804 h 2383155"/>
                <a:gd name="connsiteX7" fmla="*/ 1357721 w 1468755"/>
                <a:gd name="connsiteY7" fmla="*/ 2290087 h 2383155"/>
                <a:gd name="connsiteX8" fmla="*/ 1389796 w 1468755"/>
                <a:gd name="connsiteY8" fmla="*/ 2286043 h 2383155"/>
                <a:gd name="connsiteX9" fmla="*/ 1389796 w 1468755"/>
                <a:gd name="connsiteY9" fmla="*/ 2286043 h 2383155"/>
                <a:gd name="connsiteX10" fmla="*/ 1385752 w 1468755"/>
                <a:gd name="connsiteY10" fmla="*/ 2253968 h 2383155"/>
                <a:gd name="connsiteX11" fmla="*/ 1327403 w 1468755"/>
                <a:gd name="connsiteY11" fmla="*/ 2208685 h 2383155"/>
                <a:gd name="connsiteX12" fmla="*/ 1310528 w 1468755"/>
                <a:gd name="connsiteY12" fmla="*/ 2204065 h 2383155"/>
                <a:gd name="connsiteX13" fmla="*/ 152400 w 1468755"/>
                <a:gd name="connsiteY13" fmla="*/ 0 h 2383155"/>
                <a:gd name="connsiteX14" fmla="*/ 986790 w 1468755"/>
                <a:gd name="connsiteY14" fmla="*/ 1786890 h 2383155"/>
                <a:gd name="connsiteX15" fmla="*/ 1095375 w 1468755"/>
                <a:gd name="connsiteY15" fmla="*/ 1945005 h 2383155"/>
                <a:gd name="connsiteX16" fmla="*/ 1468755 w 1468755"/>
                <a:gd name="connsiteY16" fmla="*/ 2259330 h 2383155"/>
                <a:gd name="connsiteX17" fmla="*/ 1371600 w 1468755"/>
                <a:gd name="connsiteY17" fmla="*/ 2383155 h 2383155"/>
                <a:gd name="connsiteX18" fmla="*/ 994410 w 1468755"/>
                <a:gd name="connsiteY18" fmla="*/ 2084070 h 2383155"/>
                <a:gd name="connsiteX19" fmla="*/ 906780 w 1468755"/>
                <a:gd name="connsiteY19" fmla="*/ 1977390 h 2383155"/>
                <a:gd name="connsiteX20" fmla="*/ 807720 w 1468755"/>
                <a:gd name="connsiteY20" fmla="*/ 1802130 h 2383155"/>
                <a:gd name="connsiteX21" fmla="*/ 0 w 1468755"/>
                <a:gd name="connsiteY21" fmla="*/ 72390 h 238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8755" h="2383155">
                  <a:moveTo>
                    <a:pt x="1310528" y="2204065"/>
                  </a:moveTo>
                  <a:lnTo>
                    <a:pt x="1295329" y="2212729"/>
                  </a:lnTo>
                  <a:lnTo>
                    <a:pt x="1295329" y="2212729"/>
                  </a:lnTo>
                  <a:lnTo>
                    <a:pt x="1295328" y="2212729"/>
                  </a:lnTo>
                  <a:lnTo>
                    <a:pt x="1295329" y="2212729"/>
                  </a:lnTo>
                  <a:lnTo>
                    <a:pt x="1290708" y="2229604"/>
                  </a:lnTo>
                  <a:cubicBezTo>
                    <a:pt x="1291440" y="2235408"/>
                    <a:pt x="1294386" y="2240933"/>
                    <a:pt x="1299373" y="2244804"/>
                  </a:cubicBezTo>
                  <a:lnTo>
                    <a:pt x="1357721" y="2290087"/>
                  </a:lnTo>
                  <a:cubicBezTo>
                    <a:pt x="1367694" y="2297827"/>
                    <a:pt x="1382055" y="2296017"/>
                    <a:pt x="1389796" y="2286043"/>
                  </a:cubicBezTo>
                  <a:lnTo>
                    <a:pt x="1389796" y="2286043"/>
                  </a:lnTo>
                  <a:cubicBezTo>
                    <a:pt x="1397537" y="2276070"/>
                    <a:pt x="1395726" y="2261709"/>
                    <a:pt x="1385752" y="2253968"/>
                  </a:cubicBezTo>
                  <a:lnTo>
                    <a:pt x="1327403" y="2208685"/>
                  </a:lnTo>
                  <a:cubicBezTo>
                    <a:pt x="1322417" y="2204815"/>
                    <a:pt x="1316333" y="2203333"/>
                    <a:pt x="1310528" y="2204065"/>
                  </a:cubicBezTo>
                  <a:close/>
                  <a:moveTo>
                    <a:pt x="152400" y="0"/>
                  </a:moveTo>
                  <a:lnTo>
                    <a:pt x="986790" y="1786890"/>
                  </a:lnTo>
                  <a:cubicBezTo>
                    <a:pt x="1014730" y="1836420"/>
                    <a:pt x="1066483" y="1908175"/>
                    <a:pt x="1095375" y="1945005"/>
                  </a:cubicBezTo>
                  <a:cubicBezTo>
                    <a:pt x="1124267" y="1981835"/>
                    <a:pt x="1400175" y="2199323"/>
                    <a:pt x="1468755" y="2259330"/>
                  </a:cubicBezTo>
                  <a:lnTo>
                    <a:pt x="1371600" y="2383155"/>
                  </a:lnTo>
                  <a:lnTo>
                    <a:pt x="994410" y="2084070"/>
                  </a:lnTo>
                  <a:cubicBezTo>
                    <a:pt x="975043" y="2060258"/>
                    <a:pt x="934085" y="2014855"/>
                    <a:pt x="906780" y="1977390"/>
                  </a:cubicBezTo>
                  <a:cubicBezTo>
                    <a:pt x="879475" y="1939925"/>
                    <a:pt x="855027" y="1905317"/>
                    <a:pt x="807720" y="1802130"/>
                  </a:cubicBezTo>
                  <a:lnTo>
                    <a:pt x="0" y="72390"/>
                  </a:lnTo>
                  <a:close/>
                </a:path>
              </a:pathLst>
            </a:custGeom>
            <a:solidFill>
              <a:schemeClr val="bg1">
                <a:lumMod val="95000"/>
              </a:schemeClr>
            </a:solidFill>
            <a:ln>
              <a:noFill/>
            </a:ln>
            <a:effectLst>
              <a:outerShdw blurRad="1016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矩形: 圆角 13">
              <a:extLst>
                <a:ext uri="{FF2B5EF4-FFF2-40B4-BE49-F238E27FC236}">
                  <a16:creationId xmlns:a16="http://schemas.microsoft.com/office/drawing/2014/main" id="{AF966D49-E867-42EE-921E-2306A2C29BD7}"/>
                </a:ext>
              </a:extLst>
            </p:cNvPr>
            <p:cNvSpPr/>
            <p:nvPr/>
          </p:nvSpPr>
          <p:spPr>
            <a:xfrm rot="3185512">
              <a:off x="10663599" y="2539589"/>
              <a:ext cx="181295" cy="397904"/>
            </a:xfrm>
            <a:custGeom>
              <a:avLst/>
              <a:gdLst>
                <a:gd name="connsiteX0" fmla="*/ 0 w 270295"/>
                <a:gd name="connsiteY0" fmla="*/ 0 h 591891"/>
                <a:gd name="connsiteX1" fmla="*/ 0 w 270295"/>
                <a:gd name="connsiteY1" fmla="*/ 0 h 591891"/>
                <a:gd name="connsiteX2" fmla="*/ 270295 w 270295"/>
                <a:gd name="connsiteY2" fmla="*/ 0 h 591891"/>
                <a:gd name="connsiteX3" fmla="*/ 270295 w 270295"/>
                <a:gd name="connsiteY3" fmla="*/ 0 h 591891"/>
                <a:gd name="connsiteX4" fmla="*/ 270295 w 270295"/>
                <a:gd name="connsiteY4" fmla="*/ 591891 h 591891"/>
                <a:gd name="connsiteX5" fmla="*/ 270295 w 270295"/>
                <a:gd name="connsiteY5" fmla="*/ 591891 h 591891"/>
                <a:gd name="connsiteX6" fmla="*/ 0 w 270295"/>
                <a:gd name="connsiteY6" fmla="*/ 591891 h 591891"/>
                <a:gd name="connsiteX7" fmla="*/ 0 w 270295"/>
                <a:gd name="connsiteY7" fmla="*/ 591891 h 591891"/>
                <a:gd name="connsiteX8" fmla="*/ 0 w 270295"/>
                <a:gd name="connsiteY8" fmla="*/ 0 h 591891"/>
                <a:gd name="connsiteX0" fmla="*/ 0 w 270295"/>
                <a:gd name="connsiteY0" fmla="*/ 2851 h 594742"/>
                <a:gd name="connsiteX1" fmla="*/ 0 w 270295"/>
                <a:gd name="connsiteY1" fmla="*/ 2851 h 594742"/>
                <a:gd name="connsiteX2" fmla="*/ 211590 w 270295"/>
                <a:gd name="connsiteY2" fmla="*/ 0 h 594742"/>
                <a:gd name="connsiteX3" fmla="*/ 270295 w 270295"/>
                <a:gd name="connsiteY3" fmla="*/ 2851 h 594742"/>
                <a:gd name="connsiteX4" fmla="*/ 270295 w 270295"/>
                <a:gd name="connsiteY4" fmla="*/ 2851 h 594742"/>
                <a:gd name="connsiteX5" fmla="*/ 270295 w 270295"/>
                <a:gd name="connsiteY5" fmla="*/ 594742 h 594742"/>
                <a:gd name="connsiteX6" fmla="*/ 270295 w 270295"/>
                <a:gd name="connsiteY6" fmla="*/ 594742 h 594742"/>
                <a:gd name="connsiteX7" fmla="*/ 0 w 270295"/>
                <a:gd name="connsiteY7" fmla="*/ 594742 h 594742"/>
                <a:gd name="connsiteX8" fmla="*/ 0 w 270295"/>
                <a:gd name="connsiteY8" fmla="*/ 594742 h 594742"/>
                <a:gd name="connsiteX9" fmla="*/ 0 w 270295"/>
                <a:gd name="connsiteY9" fmla="*/ 2851 h 594742"/>
                <a:gd name="connsiteX0" fmla="*/ 0 w 270295"/>
                <a:gd name="connsiteY0" fmla="*/ 0 h 591891"/>
                <a:gd name="connsiteX1" fmla="*/ 0 w 270295"/>
                <a:gd name="connsiteY1" fmla="*/ 0 h 591891"/>
                <a:gd name="connsiteX2" fmla="*/ 213811 w 270295"/>
                <a:gd name="connsiteY2" fmla="*/ 244 h 591891"/>
                <a:gd name="connsiteX3" fmla="*/ 270295 w 270295"/>
                <a:gd name="connsiteY3" fmla="*/ 0 h 591891"/>
                <a:gd name="connsiteX4" fmla="*/ 270295 w 270295"/>
                <a:gd name="connsiteY4" fmla="*/ 0 h 591891"/>
                <a:gd name="connsiteX5" fmla="*/ 270295 w 270295"/>
                <a:gd name="connsiteY5" fmla="*/ 591891 h 591891"/>
                <a:gd name="connsiteX6" fmla="*/ 270295 w 270295"/>
                <a:gd name="connsiteY6" fmla="*/ 591891 h 591891"/>
                <a:gd name="connsiteX7" fmla="*/ 0 w 270295"/>
                <a:gd name="connsiteY7" fmla="*/ 591891 h 591891"/>
                <a:gd name="connsiteX8" fmla="*/ 0 w 270295"/>
                <a:gd name="connsiteY8" fmla="*/ 591891 h 591891"/>
                <a:gd name="connsiteX9" fmla="*/ 0 w 270295"/>
                <a:gd name="connsiteY9" fmla="*/ 0 h 591891"/>
                <a:gd name="connsiteX0" fmla="*/ 0 w 270295"/>
                <a:gd name="connsiteY0" fmla="*/ 0 h 591891"/>
                <a:gd name="connsiteX1" fmla="*/ 0 w 270295"/>
                <a:gd name="connsiteY1" fmla="*/ 0 h 591891"/>
                <a:gd name="connsiteX2" fmla="*/ 213811 w 270295"/>
                <a:gd name="connsiteY2" fmla="*/ 244 h 591891"/>
                <a:gd name="connsiteX3" fmla="*/ 270295 w 270295"/>
                <a:gd name="connsiteY3" fmla="*/ 0 h 591891"/>
                <a:gd name="connsiteX4" fmla="*/ 270295 w 270295"/>
                <a:gd name="connsiteY4" fmla="*/ 0 h 591891"/>
                <a:gd name="connsiteX5" fmla="*/ 270232 w 270295"/>
                <a:gd name="connsiteY5" fmla="*/ 72304 h 591891"/>
                <a:gd name="connsiteX6" fmla="*/ 270295 w 270295"/>
                <a:gd name="connsiteY6" fmla="*/ 591891 h 591891"/>
                <a:gd name="connsiteX7" fmla="*/ 270295 w 270295"/>
                <a:gd name="connsiteY7" fmla="*/ 591891 h 591891"/>
                <a:gd name="connsiteX8" fmla="*/ 0 w 270295"/>
                <a:gd name="connsiteY8" fmla="*/ 591891 h 591891"/>
                <a:gd name="connsiteX9" fmla="*/ 0 w 270295"/>
                <a:gd name="connsiteY9" fmla="*/ 591891 h 591891"/>
                <a:gd name="connsiteX10" fmla="*/ 0 w 270295"/>
                <a:gd name="connsiteY10" fmla="*/ 0 h 591891"/>
                <a:gd name="connsiteX0" fmla="*/ 0 w 270295"/>
                <a:gd name="connsiteY0" fmla="*/ 0 h 591891"/>
                <a:gd name="connsiteX1" fmla="*/ 0 w 270295"/>
                <a:gd name="connsiteY1" fmla="*/ 0 h 591891"/>
                <a:gd name="connsiteX2" fmla="*/ 213811 w 270295"/>
                <a:gd name="connsiteY2" fmla="*/ 244 h 591891"/>
                <a:gd name="connsiteX3" fmla="*/ 270295 w 270295"/>
                <a:gd name="connsiteY3" fmla="*/ 0 h 591891"/>
                <a:gd name="connsiteX4" fmla="*/ 270232 w 270295"/>
                <a:gd name="connsiteY4" fmla="*/ 72304 h 591891"/>
                <a:gd name="connsiteX5" fmla="*/ 270295 w 270295"/>
                <a:gd name="connsiteY5" fmla="*/ 591891 h 591891"/>
                <a:gd name="connsiteX6" fmla="*/ 270295 w 270295"/>
                <a:gd name="connsiteY6" fmla="*/ 591891 h 591891"/>
                <a:gd name="connsiteX7" fmla="*/ 0 w 270295"/>
                <a:gd name="connsiteY7" fmla="*/ 591891 h 591891"/>
                <a:gd name="connsiteX8" fmla="*/ 0 w 270295"/>
                <a:gd name="connsiteY8" fmla="*/ 591891 h 591891"/>
                <a:gd name="connsiteX9" fmla="*/ 0 w 270295"/>
                <a:gd name="connsiteY9" fmla="*/ 0 h 591891"/>
                <a:gd name="connsiteX0" fmla="*/ 0 w 270295"/>
                <a:gd name="connsiteY0" fmla="*/ 0 h 591891"/>
                <a:gd name="connsiteX1" fmla="*/ 0 w 270295"/>
                <a:gd name="connsiteY1" fmla="*/ 0 h 591891"/>
                <a:gd name="connsiteX2" fmla="*/ 213811 w 270295"/>
                <a:gd name="connsiteY2" fmla="*/ 244 h 591891"/>
                <a:gd name="connsiteX3" fmla="*/ 270232 w 270295"/>
                <a:gd name="connsiteY3" fmla="*/ 72304 h 591891"/>
                <a:gd name="connsiteX4" fmla="*/ 270295 w 270295"/>
                <a:gd name="connsiteY4" fmla="*/ 591891 h 591891"/>
                <a:gd name="connsiteX5" fmla="*/ 270295 w 270295"/>
                <a:gd name="connsiteY5" fmla="*/ 591891 h 591891"/>
                <a:gd name="connsiteX6" fmla="*/ 0 w 270295"/>
                <a:gd name="connsiteY6" fmla="*/ 591891 h 591891"/>
                <a:gd name="connsiteX7" fmla="*/ 0 w 270295"/>
                <a:gd name="connsiteY7" fmla="*/ 591891 h 591891"/>
                <a:gd name="connsiteX8" fmla="*/ 0 w 270295"/>
                <a:gd name="connsiteY8" fmla="*/ 0 h 591891"/>
                <a:gd name="connsiteX0" fmla="*/ 0 w 270295"/>
                <a:gd name="connsiteY0" fmla="*/ 2463 h 594354"/>
                <a:gd name="connsiteX1" fmla="*/ 0 w 270295"/>
                <a:gd name="connsiteY1" fmla="*/ 2463 h 594354"/>
                <a:gd name="connsiteX2" fmla="*/ 47716 w 270295"/>
                <a:gd name="connsiteY2" fmla="*/ 0 h 594354"/>
                <a:gd name="connsiteX3" fmla="*/ 213811 w 270295"/>
                <a:gd name="connsiteY3" fmla="*/ 2707 h 594354"/>
                <a:gd name="connsiteX4" fmla="*/ 270232 w 270295"/>
                <a:gd name="connsiteY4" fmla="*/ 74767 h 594354"/>
                <a:gd name="connsiteX5" fmla="*/ 270295 w 270295"/>
                <a:gd name="connsiteY5" fmla="*/ 594354 h 594354"/>
                <a:gd name="connsiteX6" fmla="*/ 270295 w 270295"/>
                <a:gd name="connsiteY6" fmla="*/ 594354 h 594354"/>
                <a:gd name="connsiteX7" fmla="*/ 0 w 270295"/>
                <a:gd name="connsiteY7" fmla="*/ 594354 h 594354"/>
                <a:gd name="connsiteX8" fmla="*/ 0 w 270295"/>
                <a:gd name="connsiteY8" fmla="*/ 594354 h 594354"/>
                <a:gd name="connsiteX9" fmla="*/ 0 w 270295"/>
                <a:gd name="connsiteY9" fmla="*/ 2463 h 594354"/>
                <a:gd name="connsiteX0" fmla="*/ 417 w 270712"/>
                <a:gd name="connsiteY0" fmla="*/ 2463 h 594354"/>
                <a:gd name="connsiteX1" fmla="*/ 417 w 270712"/>
                <a:gd name="connsiteY1" fmla="*/ 2463 h 594354"/>
                <a:gd name="connsiteX2" fmla="*/ 48133 w 270712"/>
                <a:gd name="connsiteY2" fmla="*/ 0 h 594354"/>
                <a:gd name="connsiteX3" fmla="*/ 214228 w 270712"/>
                <a:gd name="connsiteY3" fmla="*/ 2707 h 594354"/>
                <a:gd name="connsiteX4" fmla="*/ 270649 w 270712"/>
                <a:gd name="connsiteY4" fmla="*/ 74767 h 594354"/>
                <a:gd name="connsiteX5" fmla="*/ 270712 w 270712"/>
                <a:gd name="connsiteY5" fmla="*/ 594354 h 594354"/>
                <a:gd name="connsiteX6" fmla="*/ 270712 w 270712"/>
                <a:gd name="connsiteY6" fmla="*/ 594354 h 594354"/>
                <a:gd name="connsiteX7" fmla="*/ 417 w 270712"/>
                <a:gd name="connsiteY7" fmla="*/ 594354 h 594354"/>
                <a:gd name="connsiteX8" fmla="*/ 417 w 270712"/>
                <a:gd name="connsiteY8" fmla="*/ 594354 h 594354"/>
                <a:gd name="connsiteX9" fmla="*/ 0 w 270712"/>
                <a:gd name="connsiteY9" fmla="*/ 60348 h 594354"/>
                <a:gd name="connsiteX10" fmla="*/ 417 w 270712"/>
                <a:gd name="connsiteY10" fmla="*/ 2463 h 594354"/>
                <a:gd name="connsiteX0" fmla="*/ 0 w 270712"/>
                <a:gd name="connsiteY0" fmla="*/ 60348 h 594354"/>
                <a:gd name="connsiteX1" fmla="*/ 417 w 270712"/>
                <a:gd name="connsiteY1" fmla="*/ 2463 h 594354"/>
                <a:gd name="connsiteX2" fmla="*/ 48133 w 270712"/>
                <a:gd name="connsiteY2" fmla="*/ 0 h 594354"/>
                <a:gd name="connsiteX3" fmla="*/ 214228 w 270712"/>
                <a:gd name="connsiteY3" fmla="*/ 2707 h 594354"/>
                <a:gd name="connsiteX4" fmla="*/ 270649 w 270712"/>
                <a:gd name="connsiteY4" fmla="*/ 74767 h 594354"/>
                <a:gd name="connsiteX5" fmla="*/ 270712 w 270712"/>
                <a:gd name="connsiteY5" fmla="*/ 594354 h 594354"/>
                <a:gd name="connsiteX6" fmla="*/ 270712 w 270712"/>
                <a:gd name="connsiteY6" fmla="*/ 594354 h 594354"/>
                <a:gd name="connsiteX7" fmla="*/ 417 w 270712"/>
                <a:gd name="connsiteY7" fmla="*/ 594354 h 594354"/>
                <a:gd name="connsiteX8" fmla="*/ 417 w 270712"/>
                <a:gd name="connsiteY8" fmla="*/ 594354 h 594354"/>
                <a:gd name="connsiteX9" fmla="*/ 0 w 270712"/>
                <a:gd name="connsiteY9" fmla="*/ 60348 h 594354"/>
                <a:gd name="connsiteX0" fmla="*/ 0 w 270712"/>
                <a:gd name="connsiteY0" fmla="*/ 60348 h 594354"/>
                <a:gd name="connsiteX1" fmla="*/ 48133 w 270712"/>
                <a:gd name="connsiteY1" fmla="*/ 0 h 594354"/>
                <a:gd name="connsiteX2" fmla="*/ 214228 w 270712"/>
                <a:gd name="connsiteY2" fmla="*/ 2707 h 594354"/>
                <a:gd name="connsiteX3" fmla="*/ 270649 w 270712"/>
                <a:gd name="connsiteY3" fmla="*/ 74767 h 594354"/>
                <a:gd name="connsiteX4" fmla="*/ 270712 w 270712"/>
                <a:gd name="connsiteY4" fmla="*/ 594354 h 594354"/>
                <a:gd name="connsiteX5" fmla="*/ 270712 w 270712"/>
                <a:gd name="connsiteY5" fmla="*/ 594354 h 594354"/>
                <a:gd name="connsiteX6" fmla="*/ 417 w 270712"/>
                <a:gd name="connsiteY6" fmla="*/ 594354 h 594354"/>
                <a:gd name="connsiteX7" fmla="*/ 417 w 270712"/>
                <a:gd name="connsiteY7" fmla="*/ 594354 h 594354"/>
                <a:gd name="connsiteX8" fmla="*/ 0 w 270712"/>
                <a:gd name="connsiteY8" fmla="*/ 60348 h 594354"/>
                <a:gd name="connsiteX0" fmla="*/ 0 w 270712"/>
                <a:gd name="connsiteY0" fmla="*/ 60149 h 594155"/>
                <a:gd name="connsiteX1" fmla="*/ 57656 w 270712"/>
                <a:gd name="connsiteY1" fmla="*/ 0 h 594155"/>
                <a:gd name="connsiteX2" fmla="*/ 214228 w 270712"/>
                <a:gd name="connsiteY2" fmla="*/ 2508 h 594155"/>
                <a:gd name="connsiteX3" fmla="*/ 270649 w 270712"/>
                <a:gd name="connsiteY3" fmla="*/ 74568 h 594155"/>
                <a:gd name="connsiteX4" fmla="*/ 270712 w 270712"/>
                <a:gd name="connsiteY4" fmla="*/ 594155 h 594155"/>
                <a:gd name="connsiteX5" fmla="*/ 270712 w 270712"/>
                <a:gd name="connsiteY5" fmla="*/ 594155 h 594155"/>
                <a:gd name="connsiteX6" fmla="*/ 417 w 270712"/>
                <a:gd name="connsiteY6" fmla="*/ 594155 h 594155"/>
                <a:gd name="connsiteX7" fmla="*/ 417 w 270712"/>
                <a:gd name="connsiteY7" fmla="*/ 594155 h 594155"/>
                <a:gd name="connsiteX8" fmla="*/ 0 w 270712"/>
                <a:gd name="connsiteY8" fmla="*/ 60149 h 59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712" h="594155">
                  <a:moveTo>
                    <a:pt x="0" y="60149"/>
                  </a:moveTo>
                  <a:lnTo>
                    <a:pt x="57656" y="0"/>
                  </a:lnTo>
                  <a:lnTo>
                    <a:pt x="214228" y="2508"/>
                  </a:lnTo>
                  <a:lnTo>
                    <a:pt x="270649" y="74568"/>
                  </a:lnTo>
                  <a:cubicBezTo>
                    <a:pt x="270670" y="247764"/>
                    <a:pt x="270691" y="420959"/>
                    <a:pt x="270712" y="594155"/>
                  </a:cubicBezTo>
                  <a:lnTo>
                    <a:pt x="270712" y="594155"/>
                  </a:lnTo>
                  <a:lnTo>
                    <a:pt x="417" y="594155"/>
                  </a:lnTo>
                  <a:lnTo>
                    <a:pt x="417" y="594155"/>
                  </a:lnTo>
                  <a:lnTo>
                    <a:pt x="0" y="60149"/>
                  </a:lnTo>
                  <a:close/>
                </a:path>
              </a:pathLst>
            </a:custGeom>
            <a:solidFill>
              <a:schemeClr val="bg1">
                <a:lumMod val="8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873FB47A-B10C-41CE-ABC7-420FBDAEE666}"/>
                </a:ext>
              </a:extLst>
            </p:cNvPr>
            <p:cNvGrpSpPr/>
            <p:nvPr/>
          </p:nvGrpSpPr>
          <p:grpSpPr>
            <a:xfrm rot="6445117">
              <a:off x="12566716" y="2017224"/>
              <a:ext cx="383753" cy="383753"/>
              <a:chOff x="6333744" y="1467114"/>
              <a:chExt cx="573024" cy="573024"/>
            </a:xfrm>
            <a:effectLst>
              <a:outerShdw blurRad="101600" algn="ctr" rotWithShape="0">
                <a:prstClr val="black">
                  <a:alpha val="40000"/>
                </a:prstClr>
              </a:outerShdw>
            </a:effectLst>
          </p:grpSpPr>
          <p:sp>
            <p:nvSpPr>
              <p:cNvPr id="11" name="椭圆 10">
                <a:extLst>
                  <a:ext uri="{FF2B5EF4-FFF2-40B4-BE49-F238E27FC236}">
                    <a16:creationId xmlns:a16="http://schemas.microsoft.com/office/drawing/2014/main" id="{76E5E62E-07F1-4095-A632-04F2AD3D7D8D}"/>
                  </a:ext>
                </a:extLst>
              </p:cNvPr>
              <p:cNvSpPr/>
              <p:nvPr/>
            </p:nvSpPr>
            <p:spPr>
              <a:xfrm>
                <a:off x="6333744" y="1467114"/>
                <a:ext cx="573024" cy="57302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1AB8F4D5-D721-4E91-8944-8702DB459FD2}"/>
                  </a:ext>
                </a:extLst>
              </p:cNvPr>
              <p:cNvSpPr/>
              <p:nvPr/>
            </p:nvSpPr>
            <p:spPr>
              <a:xfrm>
                <a:off x="6467856" y="1601226"/>
                <a:ext cx="304800" cy="3048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任意多边形: 形状 9">
              <a:extLst>
                <a:ext uri="{FF2B5EF4-FFF2-40B4-BE49-F238E27FC236}">
                  <a16:creationId xmlns:a16="http://schemas.microsoft.com/office/drawing/2014/main" id="{82C3BBDD-3886-49DC-9337-2F1403B0A6D9}"/>
                </a:ext>
              </a:extLst>
            </p:cNvPr>
            <p:cNvSpPr/>
            <p:nvPr/>
          </p:nvSpPr>
          <p:spPr>
            <a:xfrm rot="3185512">
              <a:off x="10351938" y="2800754"/>
              <a:ext cx="269308" cy="274179"/>
            </a:xfrm>
            <a:custGeom>
              <a:avLst/>
              <a:gdLst>
                <a:gd name="connsiteX0" fmla="*/ 131083 w 402134"/>
                <a:gd name="connsiteY0" fmla="*/ 69950 h 409407"/>
                <a:gd name="connsiteX1" fmla="*/ 115024 w 402134"/>
                <a:gd name="connsiteY1" fmla="*/ 63005 h 409407"/>
                <a:gd name="connsiteX2" fmla="*/ 115025 w 402134"/>
                <a:gd name="connsiteY2" fmla="*/ 63004 h 409407"/>
                <a:gd name="connsiteX3" fmla="*/ 91813 w 402134"/>
                <a:gd name="connsiteY3" fmla="*/ 85506 h 409407"/>
                <a:gd name="connsiteX4" fmla="*/ 88202 w 402134"/>
                <a:gd name="connsiteY4" fmla="*/ 318337 h 409407"/>
                <a:gd name="connsiteX5" fmla="*/ 110705 w 402134"/>
                <a:gd name="connsiteY5" fmla="*/ 341548 h 409407"/>
                <a:gd name="connsiteX6" fmla="*/ 133917 w 402134"/>
                <a:gd name="connsiteY6" fmla="*/ 319045 h 409407"/>
                <a:gd name="connsiteX7" fmla="*/ 137527 w 402134"/>
                <a:gd name="connsiteY7" fmla="*/ 86216 h 409407"/>
                <a:gd name="connsiteX8" fmla="*/ 131083 w 402134"/>
                <a:gd name="connsiteY8" fmla="*/ 69950 h 409407"/>
                <a:gd name="connsiteX9" fmla="*/ 307001 w 402134"/>
                <a:gd name="connsiteY9" fmla="*/ 61320 h 409407"/>
                <a:gd name="connsiteX10" fmla="*/ 290943 w 402134"/>
                <a:gd name="connsiteY10" fmla="*/ 54375 h 409407"/>
                <a:gd name="connsiteX11" fmla="*/ 290943 w 402134"/>
                <a:gd name="connsiteY11" fmla="*/ 54373 h 409407"/>
                <a:gd name="connsiteX12" fmla="*/ 267732 w 402134"/>
                <a:gd name="connsiteY12" fmla="*/ 76876 h 409407"/>
                <a:gd name="connsiteX13" fmla="*/ 264120 w 402134"/>
                <a:gd name="connsiteY13" fmla="*/ 309706 h 409407"/>
                <a:gd name="connsiteX14" fmla="*/ 286623 w 402134"/>
                <a:gd name="connsiteY14" fmla="*/ 332918 h 409407"/>
                <a:gd name="connsiteX15" fmla="*/ 309835 w 402134"/>
                <a:gd name="connsiteY15" fmla="*/ 310415 h 409407"/>
                <a:gd name="connsiteX16" fmla="*/ 313445 w 402134"/>
                <a:gd name="connsiteY16" fmla="*/ 77586 h 409407"/>
                <a:gd name="connsiteX17" fmla="*/ 307001 w 402134"/>
                <a:gd name="connsiteY17" fmla="*/ 61320 h 409407"/>
                <a:gd name="connsiteX18" fmla="*/ 394179 w 402134"/>
                <a:gd name="connsiteY18" fmla="*/ 7955 h 409407"/>
                <a:gd name="connsiteX19" fmla="*/ 402134 w 402134"/>
                <a:gd name="connsiteY19" fmla="*/ 27160 h 409407"/>
                <a:gd name="connsiteX20" fmla="*/ 402134 w 402134"/>
                <a:gd name="connsiteY20" fmla="*/ 382247 h 409407"/>
                <a:gd name="connsiteX21" fmla="*/ 374974 w 402134"/>
                <a:gd name="connsiteY21" fmla="*/ 409407 h 409407"/>
                <a:gd name="connsiteX22" fmla="*/ 27160 w 402134"/>
                <a:gd name="connsiteY22" fmla="*/ 409407 h 409407"/>
                <a:gd name="connsiteX23" fmla="*/ 0 w 402134"/>
                <a:gd name="connsiteY23" fmla="*/ 382247 h 409407"/>
                <a:gd name="connsiteX24" fmla="*/ 0 w 402134"/>
                <a:gd name="connsiteY24" fmla="*/ 27160 h 409407"/>
                <a:gd name="connsiteX25" fmla="*/ 27160 w 402134"/>
                <a:gd name="connsiteY25" fmla="*/ 0 h 409407"/>
                <a:gd name="connsiteX26" fmla="*/ 374974 w 402134"/>
                <a:gd name="connsiteY26" fmla="*/ 0 h 409407"/>
                <a:gd name="connsiteX27" fmla="*/ 394179 w 402134"/>
                <a:gd name="connsiteY27" fmla="*/ 7955 h 40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2134" h="409407">
                  <a:moveTo>
                    <a:pt x="131083" y="69950"/>
                  </a:moveTo>
                  <a:cubicBezTo>
                    <a:pt x="127011" y="65750"/>
                    <a:pt x="121336" y="63103"/>
                    <a:pt x="115024" y="63005"/>
                  </a:cubicBezTo>
                  <a:lnTo>
                    <a:pt x="115025" y="63004"/>
                  </a:lnTo>
                  <a:cubicBezTo>
                    <a:pt x="102402" y="62808"/>
                    <a:pt x="92009" y="72883"/>
                    <a:pt x="91813" y="85506"/>
                  </a:cubicBezTo>
                  <a:cubicBezTo>
                    <a:pt x="90610" y="163116"/>
                    <a:pt x="89406" y="240727"/>
                    <a:pt x="88202" y="318337"/>
                  </a:cubicBezTo>
                  <a:cubicBezTo>
                    <a:pt x="88007" y="330960"/>
                    <a:pt x="98081" y="341353"/>
                    <a:pt x="110705" y="341548"/>
                  </a:cubicBezTo>
                  <a:cubicBezTo>
                    <a:pt x="123329" y="341744"/>
                    <a:pt x="133721" y="331669"/>
                    <a:pt x="133917" y="319045"/>
                  </a:cubicBezTo>
                  <a:lnTo>
                    <a:pt x="137527" y="86216"/>
                  </a:lnTo>
                  <a:cubicBezTo>
                    <a:pt x="137625" y="79905"/>
                    <a:pt x="135155" y="74151"/>
                    <a:pt x="131083" y="69950"/>
                  </a:cubicBezTo>
                  <a:close/>
                  <a:moveTo>
                    <a:pt x="307001" y="61320"/>
                  </a:moveTo>
                  <a:cubicBezTo>
                    <a:pt x="302929" y="57120"/>
                    <a:pt x="297254" y="54473"/>
                    <a:pt x="290943" y="54375"/>
                  </a:cubicBezTo>
                  <a:lnTo>
                    <a:pt x="290943" y="54373"/>
                  </a:lnTo>
                  <a:cubicBezTo>
                    <a:pt x="278320" y="54178"/>
                    <a:pt x="267927" y="64253"/>
                    <a:pt x="267732" y="76876"/>
                  </a:cubicBezTo>
                  <a:cubicBezTo>
                    <a:pt x="266528" y="154486"/>
                    <a:pt x="265324" y="232097"/>
                    <a:pt x="264120" y="309706"/>
                  </a:cubicBezTo>
                  <a:cubicBezTo>
                    <a:pt x="263925" y="322330"/>
                    <a:pt x="274000" y="332722"/>
                    <a:pt x="286623" y="332918"/>
                  </a:cubicBezTo>
                  <a:cubicBezTo>
                    <a:pt x="299247" y="333114"/>
                    <a:pt x="309639" y="323039"/>
                    <a:pt x="309835" y="310415"/>
                  </a:cubicBezTo>
                  <a:lnTo>
                    <a:pt x="313445" y="77586"/>
                  </a:lnTo>
                  <a:cubicBezTo>
                    <a:pt x="313543" y="71275"/>
                    <a:pt x="311073" y="65521"/>
                    <a:pt x="307001" y="61320"/>
                  </a:cubicBezTo>
                  <a:close/>
                  <a:moveTo>
                    <a:pt x="394179" y="7955"/>
                  </a:moveTo>
                  <a:cubicBezTo>
                    <a:pt x="399094" y="12870"/>
                    <a:pt x="402134" y="19660"/>
                    <a:pt x="402134" y="27160"/>
                  </a:cubicBezTo>
                  <a:lnTo>
                    <a:pt x="402134" y="382247"/>
                  </a:lnTo>
                  <a:cubicBezTo>
                    <a:pt x="402134" y="397247"/>
                    <a:pt x="389974" y="409407"/>
                    <a:pt x="374974" y="409407"/>
                  </a:cubicBezTo>
                  <a:lnTo>
                    <a:pt x="27160" y="409407"/>
                  </a:lnTo>
                  <a:cubicBezTo>
                    <a:pt x="12160" y="409407"/>
                    <a:pt x="0" y="397247"/>
                    <a:pt x="0" y="382247"/>
                  </a:cubicBezTo>
                  <a:lnTo>
                    <a:pt x="0" y="27160"/>
                  </a:lnTo>
                  <a:cubicBezTo>
                    <a:pt x="0" y="12160"/>
                    <a:pt x="12160" y="0"/>
                    <a:pt x="27160" y="0"/>
                  </a:cubicBezTo>
                  <a:lnTo>
                    <a:pt x="374974" y="0"/>
                  </a:lnTo>
                  <a:cubicBezTo>
                    <a:pt x="382474" y="1"/>
                    <a:pt x="389264" y="3040"/>
                    <a:pt x="394179" y="7955"/>
                  </a:cubicBezTo>
                  <a:close/>
                </a:path>
              </a:pathLst>
            </a:custGeom>
            <a:solidFill>
              <a:schemeClr val="bg1">
                <a:lumMod val="85000"/>
              </a:schemeClr>
            </a:solidFill>
            <a:ln>
              <a:noFill/>
            </a:ln>
            <a:effectLst>
              <a:outerShdw blurRad="1016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5" name="组合 24">
            <a:extLst>
              <a:ext uri="{FF2B5EF4-FFF2-40B4-BE49-F238E27FC236}">
                <a16:creationId xmlns:a16="http://schemas.microsoft.com/office/drawing/2014/main" id="{36B0E89E-0C88-4748-A173-FE311C2B5D0C}"/>
              </a:ext>
            </a:extLst>
          </p:cNvPr>
          <p:cNvGrpSpPr/>
          <p:nvPr/>
        </p:nvGrpSpPr>
        <p:grpSpPr>
          <a:xfrm>
            <a:off x="2233806" y="5247407"/>
            <a:ext cx="2597484" cy="592305"/>
            <a:chOff x="7674146" y="4869316"/>
            <a:chExt cx="3317700" cy="756537"/>
          </a:xfrm>
        </p:grpSpPr>
        <p:sp>
          <p:nvSpPr>
            <p:cNvPr id="26" name="next_151865">
              <a:extLst>
                <a:ext uri="{FF2B5EF4-FFF2-40B4-BE49-F238E27FC236}">
                  <a16:creationId xmlns:a16="http://schemas.microsoft.com/office/drawing/2014/main" id="{6EF9D660-3D4C-4BC7-A07F-B6A430E9464A}"/>
                </a:ext>
              </a:extLst>
            </p:cNvPr>
            <p:cNvSpPr>
              <a:spLocks noChangeAspect="1"/>
            </p:cNvSpPr>
            <p:nvPr/>
          </p:nvSpPr>
          <p:spPr bwMode="auto">
            <a:xfrm>
              <a:off x="10607181" y="5072144"/>
              <a:ext cx="384665" cy="402751"/>
            </a:xfrm>
            <a:custGeom>
              <a:avLst/>
              <a:gdLst>
                <a:gd name="T0" fmla="*/ 599 w 687"/>
                <a:gd name="T1" fmla="*/ 0 h 635"/>
                <a:gd name="T2" fmla="*/ 510 w 687"/>
                <a:gd name="T3" fmla="*/ 89 h 635"/>
                <a:gd name="T4" fmla="*/ 510 w 687"/>
                <a:gd name="T5" fmla="*/ 291 h 635"/>
                <a:gd name="T6" fmla="*/ 497 w 687"/>
                <a:gd name="T7" fmla="*/ 280 h 635"/>
                <a:gd name="T8" fmla="*/ 80 w 687"/>
                <a:gd name="T9" fmla="*/ 40 h 635"/>
                <a:gd name="T10" fmla="*/ 27 w 687"/>
                <a:gd name="T11" fmla="*/ 40 h 635"/>
                <a:gd name="T12" fmla="*/ 0 w 687"/>
                <a:gd name="T13" fmla="*/ 86 h 635"/>
                <a:gd name="T14" fmla="*/ 0 w 687"/>
                <a:gd name="T15" fmla="*/ 567 h 635"/>
                <a:gd name="T16" fmla="*/ 27 w 687"/>
                <a:gd name="T17" fmla="*/ 613 h 635"/>
                <a:gd name="T18" fmla="*/ 53 w 687"/>
                <a:gd name="T19" fmla="*/ 621 h 635"/>
                <a:gd name="T20" fmla="*/ 80 w 687"/>
                <a:gd name="T21" fmla="*/ 613 h 635"/>
                <a:gd name="T22" fmla="*/ 497 w 687"/>
                <a:gd name="T23" fmla="*/ 373 h 635"/>
                <a:gd name="T24" fmla="*/ 510 w 687"/>
                <a:gd name="T25" fmla="*/ 362 h 635"/>
                <a:gd name="T26" fmla="*/ 510 w 687"/>
                <a:gd name="T27" fmla="*/ 546 h 635"/>
                <a:gd name="T28" fmla="*/ 599 w 687"/>
                <a:gd name="T29" fmla="*/ 635 h 635"/>
                <a:gd name="T30" fmla="*/ 687 w 687"/>
                <a:gd name="T31" fmla="*/ 546 h 635"/>
                <a:gd name="T32" fmla="*/ 687 w 687"/>
                <a:gd name="T33" fmla="*/ 89 h 635"/>
                <a:gd name="T34" fmla="*/ 599 w 687"/>
                <a:gd name="T3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635">
                  <a:moveTo>
                    <a:pt x="599" y="0"/>
                  </a:moveTo>
                  <a:cubicBezTo>
                    <a:pt x="550" y="0"/>
                    <a:pt x="510" y="40"/>
                    <a:pt x="510" y="89"/>
                  </a:cubicBezTo>
                  <a:lnTo>
                    <a:pt x="510" y="291"/>
                  </a:lnTo>
                  <a:cubicBezTo>
                    <a:pt x="506" y="287"/>
                    <a:pt x="502" y="283"/>
                    <a:pt x="497" y="280"/>
                  </a:cubicBezTo>
                  <a:lnTo>
                    <a:pt x="80" y="40"/>
                  </a:lnTo>
                  <a:cubicBezTo>
                    <a:pt x="63" y="30"/>
                    <a:pt x="43" y="30"/>
                    <a:pt x="27" y="40"/>
                  </a:cubicBezTo>
                  <a:cubicBezTo>
                    <a:pt x="10" y="49"/>
                    <a:pt x="0" y="67"/>
                    <a:pt x="0" y="86"/>
                  </a:cubicBezTo>
                  <a:lnTo>
                    <a:pt x="0" y="567"/>
                  </a:lnTo>
                  <a:cubicBezTo>
                    <a:pt x="0" y="586"/>
                    <a:pt x="10" y="604"/>
                    <a:pt x="27" y="613"/>
                  </a:cubicBezTo>
                  <a:cubicBezTo>
                    <a:pt x="35" y="618"/>
                    <a:pt x="44" y="621"/>
                    <a:pt x="53" y="621"/>
                  </a:cubicBezTo>
                  <a:cubicBezTo>
                    <a:pt x="63" y="621"/>
                    <a:pt x="72" y="618"/>
                    <a:pt x="80" y="613"/>
                  </a:cubicBezTo>
                  <a:lnTo>
                    <a:pt x="497" y="373"/>
                  </a:lnTo>
                  <a:cubicBezTo>
                    <a:pt x="502" y="370"/>
                    <a:pt x="506" y="366"/>
                    <a:pt x="510" y="362"/>
                  </a:cubicBezTo>
                  <a:lnTo>
                    <a:pt x="510" y="546"/>
                  </a:lnTo>
                  <a:cubicBezTo>
                    <a:pt x="510" y="595"/>
                    <a:pt x="550" y="635"/>
                    <a:pt x="599" y="635"/>
                  </a:cubicBezTo>
                  <a:cubicBezTo>
                    <a:pt x="647" y="635"/>
                    <a:pt x="687" y="595"/>
                    <a:pt x="687" y="546"/>
                  </a:cubicBezTo>
                  <a:lnTo>
                    <a:pt x="687" y="89"/>
                  </a:lnTo>
                  <a:cubicBezTo>
                    <a:pt x="687" y="40"/>
                    <a:pt x="647" y="0"/>
                    <a:pt x="599" y="0"/>
                  </a:cubicBezTo>
                  <a:close/>
                </a:path>
              </a:pathLst>
            </a:custGeom>
            <a:gradFill>
              <a:gsLst>
                <a:gs pos="0">
                  <a:schemeClr val="tx1">
                    <a:lumMod val="65000"/>
                    <a:lumOff val="35000"/>
                  </a:schemeClr>
                </a:gs>
                <a:gs pos="100000">
                  <a:schemeClr val="tx1">
                    <a:lumMod val="85000"/>
                    <a:lumOff val="15000"/>
                  </a:schemeClr>
                </a:gs>
              </a:gsLst>
              <a:lin ang="5400000" scaled="1"/>
            </a:gradFill>
            <a:ln>
              <a:noFill/>
            </a:ln>
          </p:spPr>
        </p:sp>
        <p:sp>
          <p:nvSpPr>
            <p:cNvPr id="27" name="next_151865">
              <a:extLst>
                <a:ext uri="{FF2B5EF4-FFF2-40B4-BE49-F238E27FC236}">
                  <a16:creationId xmlns:a16="http://schemas.microsoft.com/office/drawing/2014/main" id="{5F907D5D-D2B9-40A1-A56B-B2AF51A6EAA9}"/>
                </a:ext>
              </a:extLst>
            </p:cNvPr>
            <p:cNvSpPr>
              <a:spLocks noChangeAspect="1"/>
            </p:cNvSpPr>
            <p:nvPr/>
          </p:nvSpPr>
          <p:spPr bwMode="auto">
            <a:xfrm flipH="1">
              <a:off x="7674146" y="5072144"/>
              <a:ext cx="384665" cy="402751"/>
            </a:xfrm>
            <a:custGeom>
              <a:avLst/>
              <a:gdLst>
                <a:gd name="T0" fmla="*/ 599 w 687"/>
                <a:gd name="T1" fmla="*/ 0 h 635"/>
                <a:gd name="T2" fmla="*/ 510 w 687"/>
                <a:gd name="T3" fmla="*/ 89 h 635"/>
                <a:gd name="T4" fmla="*/ 510 w 687"/>
                <a:gd name="T5" fmla="*/ 291 h 635"/>
                <a:gd name="T6" fmla="*/ 497 w 687"/>
                <a:gd name="T7" fmla="*/ 280 h 635"/>
                <a:gd name="T8" fmla="*/ 80 w 687"/>
                <a:gd name="T9" fmla="*/ 40 h 635"/>
                <a:gd name="T10" fmla="*/ 27 w 687"/>
                <a:gd name="T11" fmla="*/ 40 h 635"/>
                <a:gd name="T12" fmla="*/ 0 w 687"/>
                <a:gd name="T13" fmla="*/ 86 h 635"/>
                <a:gd name="T14" fmla="*/ 0 w 687"/>
                <a:gd name="T15" fmla="*/ 567 h 635"/>
                <a:gd name="T16" fmla="*/ 27 w 687"/>
                <a:gd name="T17" fmla="*/ 613 h 635"/>
                <a:gd name="T18" fmla="*/ 53 w 687"/>
                <a:gd name="T19" fmla="*/ 621 h 635"/>
                <a:gd name="T20" fmla="*/ 80 w 687"/>
                <a:gd name="T21" fmla="*/ 613 h 635"/>
                <a:gd name="T22" fmla="*/ 497 w 687"/>
                <a:gd name="T23" fmla="*/ 373 h 635"/>
                <a:gd name="T24" fmla="*/ 510 w 687"/>
                <a:gd name="T25" fmla="*/ 362 h 635"/>
                <a:gd name="T26" fmla="*/ 510 w 687"/>
                <a:gd name="T27" fmla="*/ 546 h 635"/>
                <a:gd name="T28" fmla="*/ 599 w 687"/>
                <a:gd name="T29" fmla="*/ 635 h 635"/>
                <a:gd name="T30" fmla="*/ 687 w 687"/>
                <a:gd name="T31" fmla="*/ 546 h 635"/>
                <a:gd name="T32" fmla="*/ 687 w 687"/>
                <a:gd name="T33" fmla="*/ 89 h 635"/>
                <a:gd name="T34" fmla="*/ 599 w 687"/>
                <a:gd name="T3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635">
                  <a:moveTo>
                    <a:pt x="599" y="0"/>
                  </a:moveTo>
                  <a:cubicBezTo>
                    <a:pt x="550" y="0"/>
                    <a:pt x="510" y="40"/>
                    <a:pt x="510" y="89"/>
                  </a:cubicBezTo>
                  <a:lnTo>
                    <a:pt x="510" y="291"/>
                  </a:lnTo>
                  <a:cubicBezTo>
                    <a:pt x="506" y="287"/>
                    <a:pt x="502" y="283"/>
                    <a:pt x="497" y="280"/>
                  </a:cubicBezTo>
                  <a:lnTo>
                    <a:pt x="80" y="40"/>
                  </a:lnTo>
                  <a:cubicBezTo>
                    <a:pt x="63" y="30"/>
                    <a:pt x="43" y="30"/>
                    <a:pt x="27" y="40"/>
                  </a:cubicBezTo>
                  <a:cubicBezTo>
                    <a:pt x="10" y="49"/>
                    <a:pt x="0" y="67"/>
                    <a:pt x="0" y="86"/>
                  </a:cubicBezTo>
                  <a:lnTo>
                    <a:pt x="0" y="567"/>
                  </a:lnTo>
                  <a:cubicBezTo>
                    <a:pt x="0" y="586"/>
                    <a:pt x="10" y="604"/>
                    <a:pt x="27" y="613"/>
                  </a:cubicBezTo>
                  <a:cubicBezTo>
                    <a:pt x="35" y="618"/>
                    <a:pt x="44" y="621"/>
                    <a:pt x="53" y="621"/>
                  </a:cubicBezTo>
                  <a:cubicBezTo>
                    <a:pt x="63" y="621"/>
                    <a:pt x="72" y="618"/>
                    <a:pt x="80" y="613"/>
                  </a:cubicBezTo>
                  <a:lnTo>
                    <a:pt x="497" y="373"/>
                  </a:lnTo>
                  <a:cubicBezTo>
                    <a:pt x="502" y="370"/>
                    <a:pt x="506" y="366"/>
                    <a:pt x="510" y="362"/>
                  </a:cubicBezTo>
                  <a:lnTo>
                    <a:pt x="510" y="546"/>
                  </a:lnTo>
                  <a:cubicBezTo>
                    <a:pt x="510" y="595"/>
                    <a:pt x="550" y="635"/>
                    <a:pt x="599" y="635"/>
                  </a:cubicBezTo>
                  <a:cubicBezTo>
                    <a:pt x="647" y="635"/>
                    <a:pt x="687" y="595"/>
                    <a:pt x="687" y="546"/>
                  </a:cubicBezTo>
                  <a:lnTo>
                    <a:pt x="687" y="89"/>
                  </a:lnTo>
                  <a:cubicBezTo>
                    <a:pt x="687" y="40"/>
                    <a:pt x="647" y="0"/>
                    <a:pt x="599" y="0"/>
                  </a:cubicBezTo>
                  <a:close/>
                </a:path>
              </a:pathLst>
            </a:custGeom>
            <a:gradFill>
              <a:gsLst>
                <a:gs pos="0">
                  <a:schemeClr val="tx1">
                    <a:lumMod val="65000"/>
                    <a:lumOff val="35000"/>
                  </a:schemeClr>
                </a:gs>
                <a:gs pos="100000">
                  <a:schemeClr val="tx1">
                    <a:lumMod val="85000"/>
                    <a:lumOff val="15000"/>
                  </a:schemeClr>
                </a:gs>
              </a:gsLst>
              <a:lin ang="5400000" scaled="1"/>
            </a:gradFill>
            <a:ln>
              <a:noFill/>
            </a:ln>
          </p:spPr>
        </p:sp>
        <p:grpSp>
          <p:nvGrpSpPr>
            <p:cNvPr id="28" name="组合 27">
              <a:extLst>
                <a:ext uri="{FF2B5EF4-FFF2-40B4-BE49-F238E27FC236}">
                  <a16:creationId xmlns:a16="http://schemas.microsoft.com/office/drawing/2014/main" id="{F31B08A4-C4DA-45A9-962B-26F544EEB84A}"/>
                </a:ext>
              </a:extLst>
            </p:cNvPr>
            <p:cNvGrpSpPr/>
            <p:nvPr/>
          </p:nvGrpSpPr>
          <p:grpSpPr>
            <a:xfrm>
              <a:off x="8948197" y="4869316"/>
              <a:ext cx="756559" cy="756537"/>
              <a:chOff x="9008800" y="4913271"/>
              <a:chExt cx="708235" cy="708217"/>
            </a:xfrm>
          </p:grpSpPr>
          <p:sp>
            <p:nvSpPr>
              <p:cNvPr id="29" name="椭圆 28">
                <a:extLst>
                  <a:ext uri="{FF2B5EF4-FFF2-40B4-BE49-F238E27FC236}">
                    <a16:creationId xmlns:a16="http://schemas.microsoft.com/office/drawing/2014/main" id="{B8451C1F-9F2E-452E-B630-FEFD1E83C20F}"/>
                  </a:ext>
                </a:extLst>
              </p:cNvPr>
              <p:cNvSpPr/>
              <p:nvPr/>
            </p:nvSpPr>
            <p:spPr>
              <a:xfrm>
                <a:off x="9020114" y="4924572"/>
                <a:ext cx="696915" cy="696916"/>
              </a:xfrm>
              <a:prstGeom prst="ellipse">
                <a:avLst/>
              </a:prstGeom>
              <a:gradFill flip="none" rotWithShape="1">
                <a:gsLst>
                  <a:gs pos="0">
                    <a:schemeClr val="bg1"/>
                  </a:gs>
                  <a:gs pos="100000">
                    <a:srgbClr val="F8F8F8"/>
                  </a:gs>
                </a:gsLst>
                <a:lin ang="5400000" scaled="1"/>
                <a:tileRect/>
              </a:gra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sp>
            <p:nvSpPr>
              <p:cNvPr id="30" name="pause_94891">
                <a:extLst>
                  <a:ext uri="{FF2B5EF4-FFF2-40B4-BE49-F238E27FC236}">
                    <a16:creationId xmlns:a16="http://schemas.microsoft.com/office/drawing/2014/main" id="{F3D3C9F2-E4BC-46F1-A2E9-3B152BFF148A}"/>
                  </a:ext>
                </a:extLst>
              </p:cNvPr>
              <p:cNvSpPr>
                <a:spLocks noChangeAspect="1"/>
              </p:cNvSpPr>
              <p:nvPr/>
            </p:nvSpPr>
            <p:spPr bwMode="auto">
              <a:xfrm>
                <a:off x="9008800" y="4913271"/>
                <a:ext cx="708235" cy="707248"/>
              </a:xfrm>
              <a:custGeom>
                <a:avLst/>
                <a:gdLst>
                  <a:gd name="T0" fmla="*/ 1980 w 3960"/>
                  <a:gd name="T1" fmla="*/ 0 h 3960"/>
                  <a:gd name="T2" fmla="*/ 0 w 3960"/>
                  <a:gd name="T3" fmla="*/ 1980 h 3960"/>
                  <a:gd name="T4" fmla="*/ 1980 w 3960"/>
                  <a:gd name="T5" fmla="*/ 3960 h 3960"/>
                  <a:gd name="T6" fmla="*/ 3960 w 3960"/>
                  <a:gd name="T7" fmla="*/ 1980 h 3960"/>
                  <a:gd name="T8" fmla="*/ 1980 w 3960"/>
                  <a:gd name="T9" fmla="*/ 0 h 3960"/>
                  <a:gd name="T10" fmla="*/ 2704 w 3960"/>
                  <a:gd name="T11" fmla="*/ 2156 h 3960"/>
                  <a:gd name="T12" fmla="*/ 1657 w 3960"/>
                  <a:gd name="T13" fmla="*/ 2761 h 3960"/>
                  <a:gd name="T14" fmla="*/ 1549 w 3960"/>
                  <a:gd name="T15" fmla="*/ 2789 h 3960"/>
                  <a:gd name="T16" fmla="*/ 1336 w 3960"/>
                  <a:gd name="T17" fmla="*/ 2578 h 3960"/>
                  <a:gd name="T18" fmla="*/ 1336 w 3960"/>
                  <a:gd name="T19" fmla="*/ 1369 h 3960"/>
                  <a:gd name="T20" fmla="*/ 1549 w 3960"/>
                  <a:gd name="T21" fmla="*/ 1157 h 3960"/>
                  <a:gd name="T22" fmla="*/ 1656 w 3960"/>
                  <a:gd name="T23" fmla="*/ 1186 h 3960"/>
                  <a:gd name="T24" fmla="*/ 2703 w 3960"/>
                  <a:gd name="T25" fmla="*/ 1790 h 3960"/>
                  <a:gd name="T26" fmla="*/ 2809 w 3960"/>
                  <a:gd name="T27" fmla="*/ 1973 h 3960"/>
                  <a:gd name="T28" fmla="*/ 2704 w 3960"/>
                  <a:gd name="T29" fmla="*/ 2156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0" h="3960">
                    <a:moveTo>
                      <a:pt x="1980" y="0"/>
                    </a:moveTo>
                    <a:cubicBezTo>
                      <a:pt x="886" y="0"/>
                      <a:pt x="0" y="886"/>
                      <a:pt x="0" y="1980"/>
                    </a:cubicBezTo>
                    <a:cubicBezTo>
                      <a:pt x="0" y="3074"/>
                      <a:pt x="886" y="3960"/>
                      <a:pt x="1980" y="3960"/>
                    </a:cubicBezTo>
                    <a:cubicBezTo>
                      <a:pt x="3074" y="3960"/>
                      <a:pt x="3960" y="3074"/>
                      <a:pt x="3960" y="1980"/>
                    </a:cubicBezTo>
                    <a:cubicBezTo>
                      <a:pt x="3960" y="886"/>
                      <a:pt x="3074" y="0"/>
                      <a:pt x="1980" y="0"/>
                    </a:cubicBezTo>
                    <a:close/>
                    <a:moveTo>
                      <a:pt x="2704" y="2156"/>
                    </a:moveTo>
                    <a:lnTo>
                      <a:pt x="1657" y="2761"/>
                    </a:lnTo>
                    <a:cubicBezTo>
                      <a:pt x="1625" y="2779"/>
                      <a:pt x="1586" y="2789"/>
                      <a:pt x="1549" y="2789"/>
                    </a:cubicBezTo>
                    <a:cubicBezTo>
                      <a:pt x="1433" y="2789"/>
                      <a:pt x="1336" y="2694"/>
                      <a:pt x="1336" y="2578"/>
                    </a:cubicBezTo>
                    <a:lnTo>
                      <a:pt x="1336" y="1369"/>
                    </a:lnTo>
                    <a:cubicBezTo>
                      <a:pt x="1336" y="1252"/>
                      <a:pt x="1433" y="1157"/>
                      <a:pt x="1549" y="1157"/>
                    </a:cubicBezTo>
                    <a:cubicBezTo>
                      <a:pt x="1586" y="1157"/>
                      <a:pt x="1624" y="1167"/>
                      <a:pt x="1656" y="1186"/>
                    </a:cubicBezTo>
                    <a:lnTo>
                      <a:pt x="2703" y="1790"/>
                    </a:lnTo>
                    <a:cubicBezTo>
                      <a:pt x="2770" y="1828"/>
                      <a:pt x="2809" y="1897"/>
                      <a:pt x="2809" y="1973"/>
                    </a:cubicBezTo>
                    <a:cubicBezTo>
                      <a:pt x="2809" y="2050"/>
                      <a:pt x="2770" y="2118"/>
                      <a:pt x="2704" y="2156"/>
                    </a:cubicBezTo>
                    <a:close/>
                  </a:path>
                </a:pathLst>
              </a:custGeom>
              <a:gradFill>
                <a:gsLst>
                  <a:gs pos="0">
                    <a:schemeClr val="tx1">
                      <a:lumMod val="65000"/>
                      <a:lumOff val="35000"/>
                    </a:schemeClr>
                  </a:gs>
                  <a:gs pos="100000">
                    <a:schemeClr val="tx1">
                      <a:lumMod val="85000"/>
                      <a:lumOff val="15000"/>
                    </a:schemeClr>
                  </a:gs>
                </a:gsLst>
                <a:lin ang="5400000" scaled="1"/>
              </a:gradFill>
              <a:ln>
                <a:noFill/>
              </a:ln>
            </p:spPr>
            <p:txBody>
              <a:bodyPr/>
              <a:lstStyle/>
              <a:p>
                <a:endParaRPr lang="zh-CN" altLang="en-US"/>
              </a:p>
            </p:txBody>
          </p:sp>
        </p:grpSp>
      </p:grpSp>
      <p:sp>
        <p:nvSpPr>
          <p:cNvPr id="31" name="矩形 30">
            <a:extLst>
              <a:ext uri="{FF2B5EF4-FFF2-40B4-BE49-F238E27FC236}">
                <a16:creationId xmlns:a16="http://schemas.microsoft.com/office/drawing/2014/main" id="{27E448D7-F14D-4096-94E4-011DE7A61C49}"/>
              </a:ext>
            </a:extLst>
          </p:cNvPr>
          <p:cNvSpPr/>
          <p:nvPr/>
        </p:nvSpPr>
        <p:spPr>
          <a:xfrm>
            <a:off x="670226" y="2436681"/>
            <a:ext cx="5724644" cy="2939844"/>
          </a:xfrm>
          <a:prstGeom prst="rect">
            <a:avLst/>
          </a:prstGeom>
        </p:spPr>
        <p:txBody>
          <a:bodyPr wrap="none">
            <a:spAutoFit/>
          </a:bodyPr>
          <a:lstStyle/>
          <a:p>
            <a:pPr algn="ctr">
              <a:lnSpc>
                <a:spcPct val="130000"/>
              </a:lnSpc>
            </a:pPr>
            <a:r>
              <a:rPr lang="zh-CN" altLang="en-US" dirty="0">
                <a:solidFill>
                  <a:srgbClr val="333333"/>
                </a:solidFill>
                <a:latin typeface="+mn-ea"/>
              </a:rPr>
              <a:t>缙云苍苍，嘉陵泱泱。山高水长，养育栋梁。</a:t>
            </a:r>
            <a:endParaRPr lang="en-US" altLang="zh-CN" dirty="0">
              <a:solidFill>
                <a:srgbClr val="333333"/>
              </a:solidFill>
              <a:latin typeface="+mn-ea"/>
            </a:endParaRPr>
          </a:p>
          <a:p>
            <a:pPr algn="ctr">
              <a:lnSpc>
                <a:spcPct val="130000"/>
              </a:lnSpc>
            </a:pPr>
            <a:r>
              <a:rPr lang="zh-CN" altLang="en-US" dirty="0">
                <a:latin typeface="+mn-ea"/>
              </a:rPr>
              <a:t>岁月悠悠，学海茫茫。大成博雅，养育栋梁。</a:t>
            </a:r>
          </a:p>
          <a:p>
            <a:pPr algn="ctr">
              <a:lnSpc>
                <a:spcPct val="130000"/>
              </a:lnSpc>
            </a:pPr>
            <a:r>
              <a:rPr lang="zh-CN" altLang="en-US" dirty="0">
                <a:latin typeface="+mn-ea"/>
              </a:rPr>
              <a:t>代代薪火承传。处处桃李芬芳，处处桃李芬芳。</a:t>
            </a:r>
          </a:p>
          <a:p>
            <a:pPr algn="ctr">
              <a:lnSpc>
                <a:spcPct val="130000"/>
              </a:lnSpc>
            </a:pPr>
            <a:r>
              <a:rPr lang="zh-CN" altLang="en-US" dirty="0">
                <a:latin typeface="+mn-ea"/>
              </a:rPr>
              <a:t>志在五湖四海。铁肩炼而担当，铁肩炼而担当。</a:t>
            </a:r>
          </a:p>
          <a:p>
            <a:pPr algn="ctr">
              <a:lnSpc>
                <a:spcPct val="130000"/>
              </a:lnSpc>
            </a:pPr>
            <a:r>
              <a:rPr lang="zh-CN" altLang="en-US" dirty="0">
                <a:latin typeface="+mn-ea"/>
              </a:rPr>
              <a:t>西南大学，我的摇篮我的殿堂，崇德尚善，创我荣光！</a:t>
            </a:r>
          </a:p>
          <a:p>
            <a:pPr algn="ctr">
              <a:lnSpc>
                <a:spcPct val="130000"/>
              </a:lnSpc>
            </a:pPr>
            <a:r>
              <a:rPr lang="zh-CN" altLang="en-US" dirty="0">
                <a:latin typeface="+mn-ea"/>
              </a:rPr>
              <a:t>西南大学，我的青春我的起航，求实追梦，成就辉煌！</a:t>
            </a:r>
          </a:p>
          <a:p>
            <a:pPr algn="ctr">
              <a:lnSpc>
                <a:spcPct val="130000"/>
              </a:lnSpc>
            </a:pPr>
            <a:r>
              <a:rPr lang="zh-CN" altLang="en-US" dirty="0">
                <a:latin typeface="+mn-ea"/>
              </a:rPr>
              <a:t>创我荣光！成就辉煌！</a:t>
            </a:r>
          </a:p>
          <a:p>
            <a:pPr algn="ctr">
              <a:lnSpc>
                <a:spcPct val="130000"/>
              </a:lnSpc>
            </a:pPr>
            <a:endParaRPr lang="zh-CN" altLang="en-US" dirty="0">
              <a:latin typeface="+mn-ea"/>
            </a:endParaRPr>
          </a:p>
        </p:txBody>
      </p:sp>
      <p:sp>
        <p:nvSpPr>
          <p:cNvPr id="32" name="文本框 31">
            <a:extLst>
              <a:ext uri="{FF2B5EF4-FFF2-40B4-BE49-F238E27FC236}">
                <a16:creationId xmlns:a16="http://schemas.microsoft.com/office/drawing/2014/main" id="{DCF26814-EBEE-424C-A25E-7AA72E77127C}"/>
              </a:ext>
            </a:extLst>
          </p:cNvPr>
          <p:cNvSpPr txBox="1"/>
          <p:nvPr/>
        </p:nvSpPr>
        <p:spPr>
          <a:xfrm>
            <a:off x="2066031" y="1395162"/>
            <a:ext cx="2933034" cy="598241"/>
          </a:xfrm>
          <a:prstGeom prst="rect">
            <a:avLst/>
          </a:prstGeom>
          <a:noFill/>
        </p:spPr>
        <p:txBody>
          <a:bodyPr wrap="square" rtlCol="0">
            <a:spAutoFit/>
          </a:bodyPr>
          <a:lstStyle/>
          <a:p>
            <a:pPr algn="ctr">
              <a:lnSpc>
                <a:spcPct val="130000"/>
              </a:lnSpc>
            </a:pPr>
            <a:r>
              <a:rPr lang="zh-CN" altLang="en-US" sz="2800" dirty="0">
                <a:latin typeface="+mj-ea"/>
                <a:ea typeface="+mj-ea"/>
              </a:rPr>
              <a:t>西南大学校歌</a:t>
            </a:r>
          </a:p>
        </p:txBody>
      </p:sp>
      <p:sp>
        <p:nvSpPr>
          <p:cNvPr id="38" name="矩形 37">
            <a:extLst>
              <a:ext uri="{FF2B5EF4-FFF2-40B4-BE49-F238E27FC236}">
                <a16:creationId xmlns:a16="http://schemas.microsoft.com/office/drawing/2014/main" id="{4D675A9D-486C-42DF-96F4-773ECC5C2A12}"/>
              </a:ext>
            </a:extLst>
          </p:cNvPr>
          <p:cNvSpPr/>
          <p:nvPr/>
        </p:nvSpPr>
        <p:spPr>
          <a:xfrm>
            <a:off x="1966403" y="1961868"/>
            <a:ext cx="3132291" cy="307777"/>
          </a:xfrm>
          <a:prstGeom prst="rect">
            <a:avLst/>
          </a:prstGeom>
        </p:spPr>
        <p:txBody>
          <a:bodyPr wrap="square">
            <a:spAutoFit/>
          </a:bodyPr>
          <a:lstStyle/>
          <a:p>
            <a:pPr algn="ctr"/>
            <a:r>
              <a:rPr lang="zh-CN" altLang="en-US" sz="1400" dirty="0">
                <a:latin typeface="+mn-ea"/>
              </a:rPr>
              <a:t>曹廷华等 词   刘青 曲</a:t>
            </a:r>
            <a:endParaRPr lang="zh-CN" altLang="en-US" sz="1400" b="0" i="0" u="none" strike="noStrike" dirty="0">
              <a:effectLst/>
              <a:latin typeface="+mn-ea"/>
            </a:endParaRPr>
          </a:p>
        </p:txBody>
      </p:sp>
      <p:pic>
        <p:nvPicPr>
          <p:cNvPr id="42" name="图片占位符 41">
            <a:extLst>
              <a:ext uri="{FF2B5EF4-FFF2-40B4-BE49-F238E27FC236}">
                <a16:creationId xmlns:a16="http://schemas.microsoft.com/office/drawing/2014/main" id="{FA369627-EA42-46D0-AB4D-C2593DA1A2F4}"/>
              </a:ext>
            </a:extLst>
          </p:cNvPr>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a:stretch>
            <a:fillRect/>
          </a:stretch>
        </p:blipFill>
        <p:spPr/>
      </p:pic>
      <p:sp>
        <p:nvSpPr>
          <p:cNvPr id="45" name="文本占位符 44">
            <a:extLst>
              <a:ext uri="{FF2B5EF4-FFF2-40B4-BE49-F238E27FC236}">
                <a16:creationId xmlns:a16="http://schemas.microsoft.com/office/drawing/2014/main" id="{A93BD371-8A9F-49AC-B399-F2200D602052}"/>
              </a:ext>
            </a:extLst>
          </p:cNvPr>
          <p:cNvSpPr>
            <a:spLocks noGrp="1"/>
          </p:cNvSpPr>
          <p:nvPr>
            <p:ph type="body" idx="14"/>
          </p:nvPr>
        </p:nvSpPr>
        <p:spPr>
          <a:xfrm>
            <a:off x="1097899" y="253874"/>
            <a:ext cx="1934002" cy="605909"/>
          </a:xfrm>
        </p:spPr>
        <p:txBody>
          <a:bodyPr/>
          <a:lstStyle/>
          <a:p>
            <a:r>
              <a:rPr lang="zh-CN" altLang="en-US" dirty="0"/>
              <a:t>音乐播放</a:t>
            </a:r>
          </a:p>
        </p:txBody>
      </p:sp>
      <p:pic>
        <p:nvPicPr>
          <p:cNvPr id="46" name="群星 - 西南大学校歌">
            <a:hlinkClick r:id="" action="ppaction://media"/>
            <a:extLst>
              <a:ext uri="{FF2B5EF4-FFF2-40B4-BE49-F238E27FC236}">
                <a16:creationId xmlns:a16="http://schemas.microsoft.com/office/drawing/2014/main" id="{3333C257-F6F6-4FB8-A0FC-99394E0B92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38434" y="1486131"/>
            <a:ext cx="487363" cy="487363"/>
          </a:xfrm>
          <a:prstGeom prst="rect">
            <a:avLst/>
          </a:prstGeom>
        </p:spPr>
      </p:pic>
    </p:spTree>
    <p:extLst>
      <p:ext uri="{BB962C8B-B14F-4D97-AF65-F5344CB8AC3E}">
        <p14:creationId xmlns:p14="http://schemas.microsoft.com/office/powerpoint/2010/main" val="15869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endCondLst>
                                    <p:cond evt="onNext" delay="0">
                                      <p:tgtEl>
                                        <p:sldTgt/>
                                      </p:tgtEl>
                                    </p:cond>
                                  </p:endCondLst>
                                  <p:childTnLst>
                                    <p:animRot by="21600000">
                                      <p:cBhvr>
                                        <p:cTn id="6" dur="3000" fill="hold"/>
                                        <p:tgtEl>
                                          <p:spTgt spid="4"/>
                                        </p:tgtEl>
                                        <p:attrNameLst>
                                          <p:attrName>r</p:attrName>
                                        </p:attrNameLst>
                                      </p:cBhvr>
                                    </p:animRot>
                                  </p:childTnLst>
                                </p:cTn>
                              </p:par>
                              <p:par>
                                <p:cTn id="7" presetID="1" presetClass="mediacall" presetSubtype="0" fill="hold" nodeType="withEffect">
                                  <p:stCondLst>
                                    <p:cond delay="0"/>
                                  </p:stCondLst>
                                  <p:childTnLst>
                                    <p:cmd type="call" cmd="playFrom(0.0)">
                                      <p:cBhvr>
                                        <p:cTn id="8" dur="161070"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6"/>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圆角 94">
            <a:extLst>
              <a:ext uri="{FF2B5EF4-FFF2-40B4-BE49-F238E27FC236}">
                <a16:creationId xmlns:a16="http://schemas.microsoft.com/office/drawing/2014/main" id="{9C724E61-8088-4804-83CE-3ECEB5C1A5C5}"/>
              </a:ext>
            </a:extLst>
          </p:cNvPr>
          <p:cNvSpPr/>
          <p:nvPr/>
        </p:nvSpPr>
        <p:spPr>
          <a:xfrm>
            <a:off x="646397" y="2762030"/>
            <a:ext cx="10886792" cy="3359966"/>
          </a:xfrm>
          <a:prstGeom prst="roundRect">
            <a:avLst>
              <a:gd name="adj" fmla="val 4056"/>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4" name="矩形: 圆角 93">
            <a:extLst>
              <a:ext uri="{FF2B5EF4-FFF2-40B4-BE49-F238E27FC236}">
                <a16:creationId xmlns:a16="http://schemas.microsoft.com/office/drawing/2014/main" id="{57F65533-17B9-476D-A707-E697B8BE78D1}"/>
              </a:ext>
            </a:extLst>
          </p:cNvPr>
          <p:cNvSpPr/>
          <p:nvPr/>
        </p:nvSpPr>
        <p:spPr>
          <a:xfrm>
            <a:off x="660400" y="1148466"/>
            <a:ext cx="10858500" cy="1507202"/>
          </a:xfrm>
          <a:prstGeom prst="roundRect">
            <a:avLst>
              <a:gd name="adj" fmla="val 7451"/>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6" name="图片 45">
            <a:extLst>
              <a:ext uri="{FF2B5EF4-FFF2-40B4-BE49-F238E27FC236}">
                <a16:creationId xmlns:a16="http://schemas.microsoft.com/office/drawing/2014/main" id="{D7E27C16-F3B0-4815-A579-E03DBC7C76D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24577" y="2874743"/>
            <a:ext cx="4730998" cy="3200060"/>
          </a:xfrm>
          <a:prstGeom prst="rect">
            <a:avLst/>
          </a:prstGeom>
        </p:spPr>
      </p:pic>
      <p:grpSp>
        <p:nvGrpSpPr>
          <p:cNvPr id="2" name="组合 1">
            <a:extLst>
              <a:ext uri="{FF2B5EF4-FFF2-40B4-BE49-F238E27FC236}">
                <a16:creationId xmlns:a16="http://schemas.microsoft.com/office/drawing/2014/main" id="{714397F3-4270-40A0-83A4-206CFAD500DF}"/>
              </a:ext>
            </a:extLst>
          </p:cNvPr>
          <p:cNvGrpSpPr/>
          <p:nvPr/>
        </p:nvGrpSpPr>
        <p:grpSpPr>
          <a:xfrm>
            <a:off x="4536189" y="1393849"/>
            <a:ext cx="4200904" cy="958850"/>
            <a:chOff x="4536189" y="1393849"/>
            <a:chExt cx="4200904" cy="958850"/>
          </a:xfrm>
        </p:grpSpPr>
        <p:grpSp>
          <p:nvGrpSpPr>
            <p:cNvPr id="86" name="组合 85">
              <a:extLst>
                <a:ext uri="{FF2B5EF4-FFF2-40B4-BE49-F238E27FC236}">
                  <a16:creationId xmlns:a16="http://schemas.microsoft.com/office/drawing/2014/main" id="{81B8C255-7DF9-4634-934E-A0BE4B1CCFF0}"/>
                </a:ext>
              </a:extLst>
            </p:cNvPr>
            <p:cNvGrpSpPr/>
            <p:nvPr/>
          </p:nvGrpSpPr>
          <p:grpSpPr>
            <a:xfrm>
              <a:off x="5677980" y="1433145"/>
              <a:ext cx="3059113" cy="835761"/>
              <a:chOff x="5402262" y="5211762"/>
              <a:chExt cx="3059113" cy="835761"/>
            </a:xfrm>
          </p:grpSpPr>
          <p:sp>
            <p:nvSpPr>
              <p:cNvPr id="76" name="Freeform 32">
                <a:extLst>
                  <a:ext uri="{FF2B5EF4-FFF2-40B4-BE49-F238E27FC236}">
                    <a16:creationId xmlns:a16="http://schemas.microsoft.com/office/drawing/2014/main" id="{52CE2742-BDBF-4B93-AB4F-BD526B590B72}"/>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Freeform 33">
                <a:extLst>
                  <a:ext uri="{FF2B5EF4-FFF2-40B4-BE49-F238E27FC236}">
                    <a16:creationId xmlns:a16="http://schemas.microsoft.com/office/drawing/2014/main" id="{EE3CE251-79B6-4ECC-8940-E02B6BCB8806}"/>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84" name="组合 83">
                <a:extLst>
                  <a:ext uri="{FF2B5EF4-FFF2-40B4-BE49-F238E27FC236}">
                    <a16:creationId xmlns:a16="http://schemas.microsoft.com/office/drawing/2014/main" id="{8BCF8D9D-8BFB-40EF-9D2D-CDE339E4FAD6}"/>
                  </a:ext>
                </a:extLst>
              </p:cNvPr>
              <p:cNvGrpSpPr/>
              <p:nvPr/>
            </p:nvGrpSpPr>
            <p:grpSpPr>
              <a:xfrm>
                <a:off x="7683654" y="5211762"/>
                <a:ext cx="777721" cy="795133"/>
                <a:chOff x="8128154" y="5211762"/>
                <a:chExt cx="777721" cy="795133"/>
              </a:xfrm>
            </p:grpSpPr>
            <p:sp>
              <p:nvSpPr>
                <p:cNvPr id="78" name="Freeform 34">
                  <a:extLst>
                    <a:ext uri="{FF2B5EF4-FFF2-40B4-BE49-F238E27FC236}">
                      <a16:creationId xmlns:a16="http://schemas.microsoft.com/office/drawing/2014/main" id="{90895C7E-2800-42F5-BC4E-841725E8D33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Freeform 36">
                  <a:extLst>
                    <a:ext uri="{FF2B5EF4-FFF2-40B4-BE49-F238E27FC236}">
                      <a16:creationId xmlns:a16="http://schemas.microsoft.com/office/drawing/2014/main" id="{36ED5299-A166-45E4-8C23-18E20122FD2D}"/>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85" name="组合 84">
                <a:extLst>
                  <a:ext uri="{FF2B5EF4-FFF2-40B4-BE49-F238E27FC236}">
                    <a16:creationId xmlns:a16="http://schemas.microsoft.com/office/drawing/2014/main" id="{D63E3FAB-6925-4D57-B05A-B8B9066E94ED}"/>
                  </a:ext>
                </a:extLst>
              </p:cNvPr>
              <p:cNvGrpSpPr/>
              <p:nvPr/>
            </p:nvGrpSpPr>
            <p:grpSpPr>
              <a:xfrm>
                <a:off x="7088496" y="5329775"/>
                <a:ext cx="487527" cy="574585"/>
                <a:chOff x="7333022" y="5329775"/>
                <a:chExt cx="487527" cy="574585"/>
              </a:xfrm>
            </p:grpSpPr>
            <p:sp>
              <p:nvSpPr>
                <p:cNvPr id="79" name="Freeform 35">
                  <a:extLst>
                    <a:ext uri="{FF2B5EF4-FFF2-40B4-BE49-F238E27FC236}">
                      <a16:creationId xmlns:a16="http://schemas.microsoft.com/office/drawing/2014/main" id="{718C78B1-516D-419B-8D7E-A9631417CCAD}"/>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Freeform 37">
                  <a:extLst>
                    <a:ext uri="{FF2B5EF4-FFF2-40B4-BE49-F238E27FC236}">
                      <a16:creationId xmlns:a16="http://schemas.microsoft.com/office/drawing/2014/main" id="{61CC5621-6173-4596-ABC2-B92EE3B0D7D1}"/>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88" name="组合 87">
              <a:extLst>
                <a:ext uri="{FF2B5EF4-FFF2-40B4-BE49-F238E27FC236}">
                  <a16:creationId xmlns:a16="http://schemas.microsoft.com/office/drawing/2014/main" id="{3C89CE69-C0B0-4DA0-B494-9C48C755F6DD}"/>
                </a:ext>
              </a:extLst>
            </p:cNvPr>
            <p:cNvGrpSpPr/>
            <p:nvPr/>
          </p:nvGrpSpPr>
          <p:grpSpPr>
            <a:xfrm>
              <a:off x="4536189" y="1393849"/>
              <a:ext cx="969963" cy="958850"/>
              <a:chOff x="4065588" y="1646238"/>
              <a:chExt cx="969963" cy="958850"/>
            </a:xfrm>
            <a:solidFill>
              <a:schemeClr val="tx1">
                <a:lumMod val="95000"/>
                <a:lumOff val="5000"/>
              </a:schemeClr>
            </a:solidFill>
          </p:grpSpPr>
          <p:sp>
            <p:nvSpPr>
              <p:cNvPr id="49" name="Freeform 5">
                <a:extLst>
                  <a:ext uri="{FF2B5EF4-FFF2-40B4-BE49-F238E27FC236}">
                    <a16:creationId xmlns:a16="http://schemas.microsoft.com/office/drawing/2014/main" id="{3081D656-5866-4E2A-B52E-0026830577C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Freeform 6">
                <a:extLst>
                  <a:ext uri="{FF2B5EF4-FFF2-40B4-BE49-F238E27FC236}">
                    <a16:creationId xmlns:a16="http://schemas.microsoft.com/office/drawing/2014/main" id="{E4C84FAD-6583-45D0-89AB-F848CC3042F6}"/>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Freeform 7">
                <a:extLst>
                  <a:ext uri="{FF2B5EF4-FFF2-40B4-BE49-F238E27FC236}">
                    <a16:creationId xmlns:a16="http://schemas.microsoft.com/office/drawing/2014/main" id="{9DD750B6-FE2D-40A9-9F5C-9DF6BF5443F9}"/>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Freeform 8">
                <a:extLst>
                  <a:ext uri="{FF2B5EF4-FFF2-40B4-BE49-F238E27FC236}">
                    <a16:creationId xmlns:a16="http://schemas.microsoft.com/office/drawing/2014/main" id="{4B3D4FBE-BA4E-438C-816D-DA10D0F0A8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Freeform 9">
                <a:extLst>
                  <a:ext uri="{FF2B5EF4-FFF2-40B4-BE49-F238E27FC236}">
                    <a16:creationId xmlns:a16="http://schemas.microsoft.com/office/drawing/2014/main" id="{D7F86671-D955-4B8B-80EF-247AF2ED04A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Freeform 10">
                <a:extLst>
                  <a:ext uri="{FF2B5EF4-FFF2-40B4-BE49-F238E27FC236}">
                    <a16:creationId xmlns:a16="http://schemas.microsoft.com/office/drawing/2014/main" id="{DD6339DD-1276-42B5-9AFF-E4F1FCD38123}"/>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5" name="Freeform 11">
                <a:extLst>
                  <a:ext uri="{FF2B5EF4-FFF2-40B4-BE49-F238E27FC236}">
                    <a16:creationId xmlns:a16="http://schemas.microsoft.com/office/drawing/2014/main" id="{D9533ACD-1D0B-4EFA-83EF-C78FF738813B}"/>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Freeform 12">
                <a:extLst>
                  <a:ext uri="{FF2B5EF4-FFF2-40B4-BE49-F238E27FC236}">
                    <a16:creationId xmlns:a16="http://schemas.microsoft.com/office/drawing/2014/main" id="{E9587BDA-F037-4F3F-ACA1-D68AE49A2AE2}"/>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13">
                <a:extLst>
                  <a:ext uri="{FF2B5EF4-FFF2-40B4-BE49-F238E27FC236}">
                    <a16:creationId xmlns:a16="http://schemas.microsoft.com/office/drawing/2014/main" id="{13361E9D-F657-4649-990E-672C7246CBCE}"/>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Freeform 14">
                <a:extLst>
                  <a:ext uri="{FF2B5EF4-FFF2-40B4-BE49-F238E27FC236}">
                    <a16:creationId xmlns:a16="http://schemas.microsoft.com/office/drawing/2014/main" id="{DDFE4E79-7092-4D69-A6EE-A9F771188543}"/>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Freeform 15">
                <a:extLst>
                  <a:ext uri="{FF2B5EF4-FFF2-40B4-BE49-F238E27FC236}">
                    <a16:creationId xmlns:a16="http://schemas.microsoft.com/office/drawing/2014/main" id="{484B2F41-658D-4782-90CA-A84715F7D3B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Freeform 16">
                <a:extLst>
                  <a:ext uri="{FF2B5EF4-FFF2-40B4-BE49-F238E27FC236}">
                    <a16:creationId xmlns:a16="http://schemas.microsoft.com/office/drawing/2014/main" id="{18CFF048-F771-4D82-814D-F143C73EBE1D}"/>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Freeform 17">
                <a:extLst>
                  <a:ext uri="{FF2B5EF4-FFF2-40B4-BE49-F238E27FC236}">
                    <a16:creationId xmlns:a16="http://schemas.microsoft.com/office/drawing/2014/main" id="{C6D13DD6-F204-4E13-8520-36681C343801}"/>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Freeform 18">
                <a:extLst>
                  <a:ext uri="{FF2B5EF4-FFF2-40B4-BE49-F238E27FC236}">
                    <a16:creationId xmlns:a16="http://schemas.microsoft.com/office/drawing/2014/main" id="{94CEC779-6772-4ADE-B239-C8E7BFDC5CD4}"/>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Freeform 19">
                <a:extLst>
                  <a:ext uri="{FF2B5EF4-FFF2-40B4-BE49-F238E27FC236}">
                    <a16:creationId xmlns:a16="http://schemas.microsoft.com/office/drawing/2014/main" id="{A95A1F56-960E-4BF5-AFB7-8C26097BD28C}"/>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Freeform 20">
                <a:extLst>
                  <a:ext uri="{FF2B5EF4-FFF2-40B4-BE49-F238E27FC236}">
                    <a16:creationId xmlns:a16="http://schemas.microsoft.com/office/drawing/2014/main" id="{5F62F43A-796B-47FF-A586-75B0F781E494}"/>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Freeform 21">
                <a:extLst>
                  <a:ext uri="{FF2B5EF4-FFF2-40B4-BE49-F238E27FC236}">
                    <a16:creationId xmlns:a16="http://schemas.microsoft.com/office/drawing/2014/main" id="{7DA4E3ED-EF7E-47D6-96D5-DE76D85C1F55}"/>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Freeform 22">
                <a:extLst>
                  <a:ext uri="{FF2B5EF4-FFF2-40B4-BE49-F238E27FC236}">
                    <a16:creationId xmlns:a16="http://schemas.microsoft.com/office/drawing/2014/main" id="{C67789DC-8B83-4281-8AB3-C702A2AE0FC8}"/>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7" name="Freeform 23">
                <a:extLst>
                  <a:ext uri="{FF2B5EF4-FFF2-40B4-BE49-F238E27FC236}">
                    <a16:creationId xmlns:a16="http://schemas.microsoft.com/office/drawing/2014/main" id="{3F3D0722-7B20-4D71-A1A2-FDE66E5E52F2}"/>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8" name="Freeform 24">
                <a:extLst>
                  <a:ext uri="{FF2B5EF4-FFF2-40B4-BE49-F238E27FC236}">
                    <a16:creationId xmlns:a16="http://schemas.microsoft.com/office/drawing/2014/main" id="{A86505B1-77ED-4C5F-AFC3-596FC34488F8}"/>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9" name="Freeform 25">
                <a:extLst>
                  <a:ext uri="{FF2B5EF4-FFF2-40B4-BE49-F238E27FC236}">
                    <a16:creationId xmlns:a16="http://schemas.microsoft.com/office/drawing/2014/main" id="{709E40D7-77F2-4F31-9CD4-E8A0BE13732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0" name="Freeform 26">
                <a:extLst>
                  <a:ext uri="{FF2B5EF4-FFF2-40B4-BE49-F238E27FC236}">
                    <a16:creationId xmlns:a16="http://schemas.microsoft.com/office/drawing/2014/main" id="{F5474D4D-E026-4DF1-95C9-234EA3AFDABC}"/>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Freeform 27">
                <a:extLst>
                  <a:ext uri="{FF2B5EF4-FFF2-40B4-BE49-F238E27FC236}">
                    <a16:creationId xmlns:a16="http://schemas.microsoft.com/office/drawing/2014/main" id="{31AB9DD2-6042-4DB2-900C-D5332DD83645}"/>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2" name="Freeform 28">
                <a:extLst>
                  <a:ext uri="{FF2B5EF4-FFF2-40B4-BE49-F238E27FC236}">
                    <a16:creationId xmlns:a16="http://schemas.microsoft.com/office/drawing/2014/main" id="{BA640850-FB4E-42C1-A90D-26C2BAC30191}"/>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3" name="Freeform 29">
                <a:extLst>
                  <a:ext uri="{FF2B5EF4-FFF2-40B4-BE49-F238E27FC236}">
                    <a16:creationId xmlns:a16="http://schemas.microsoft.com/office/drawing/2014/main" id="{74CBA5C7-528D-4575-A7F6-73CD28B4200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Freeform 30">
                <a:extLst>
                  <a:ext uri="{FF2B5EF4-FFF2-40B4-BE49-F238E27FC236}">
                    <a16:creationId xmlns:a16="http://schemas.microsoft.com/office/drawing/2014/main" id="{AE8B2BFB-B6FD-4728-BF11-74ABBA0428B8}"/>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Freeform 31">
                <a:extLst>
                  <a:ext uri="{FF2B5EF4-FFF2-40B4-BE49-F238E27FC236}">
                    <a16:creationId xmlns:a16="http://schemas.microsoft.com/office/drawing/2014/main" id="{00D2EB89-50D7-4ED3-833E-6C2763FC4462}"/>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Freeform 38">
                <a:extLst>
                  <a:ext uri="{FF2B5EF4-FFF2-40B4-BE49-F238E27FC236}">
                    <a16:creationId xmlns:a16="http://schemas.microsoft.com/office/drawing/2014/main" id="{32F7CE1F-B96D-4417-A0BF-1C161322C54C}"/>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91" name="文本框 90">
            <a:extLst>
              <a:ext uri="{FF2B5EF4-FFF2-40B4-BE49-F238E27FC236}">
                <a16:creationId xmlns:a16="http://schemas.microsoft.com/office/drawing/2014/main" id="{3DC699D3-B5B7-47B2-BDD9-F043550976C5}"/>
              </a:ext>
            </a:extLst>
          </p:cNvPr>
          <p:cNvSpPr txBox="1"/>
          <p:nvPr/>
        </p:nvSpPr>
        <p:spPr>
          <a:xfrm>
            <a:off x="1837672" y="1528811"/>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矢量校徽</a:t>
            </a:r>
          </a:p>
        </p:txBody>
      </p:sp>
      <p:sp>
        <p:nvSpPr>
          <p:cNvPr id="93" name="文本框 92">
            <a:extLst>
              <a:ext uri="{FF2B5EF4-FFF2-40B4-BE49-F238E27FC236}">
                <a16:creationId xmlns:a16="http://schemas.microsoft.com/office/drawing/2014/main" id="{39E9EA7B-DD10-4F58-9405-3F4776FEC92D}"/>
              </a:ext>
            </a:extLst>
          </p:cNvPr>
          <p:cNvSpPr txBox="1"/>
          <p:nvPr/>
        </p:nvSpPr>
        <p:spPr>
          <a:xfrm>
            <a:off x="1837672" y="4440457"/>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使用规范</a:t>
            </a:r>
          </a:p>
        </p:txBody>
      </p:sp>
      <p:sp>
        <p:nvSpPr>
          <p:cNvPr id="96" name="文本框 95">
            <a:extLst>
              <a:ext uri="{FF2B5EF4-FFF2-40B4-BE49-F238E27FC236}">
                <a16:creationId xmlns:a16="http://schemas.microsoft.com/office/drawing/2014/main" id="{392098BC-9351-45DD-B0C1-A28897D84EE7}"/>
              </a:ext>
            </a:extLst>
          </p:cNvPr>
          <p:cNvSpPr txBox="1"/>
          <p:nvPr/>
        </p:nvSpPr>
        <p:spPr>
          <a:xfrm>
            <a:off x="1806527" y="1877256"/>
            <a:ext cx="19510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可直接复制使用</a:t>
            </a:r>
          </a:p>
        </p:txBody>
      </p:sp>
      <p:sp>
        <p:nvSpPr>
          <p:cNvPr id="3" name="文本占位符 2">
            <a:extLst>
              <a:ext uri="{FF2B5EF4-FFF2-40B4-BE49-F238E27FC236}">
                <a16:creationId xmlns:a16="http://schemas.microsoft.com/office/drawing/2014/main" id="{286C2AE1-19A2-47BF-AAFE-092F641FD4F1}"/>
              </a:ext>
            </a:extLst>
          </p:cNvPr>
          <p:cNvSpPr>
            <a:spLocks noGrp="1"/>
          </p:cNvSpPr>
          <p:nvPr>
            <p:ph type="body" idx="13"/>
          </p:nvPr>
        </p:nvSpPr>
        <p:spPr>
          <a:xfrm>
            <a:off x="1097899" y="253874"/>
            <a:ext cx="5450143" cy="605909"/>
          </a:xfrm>
        </p:spPr>
        <p:txBody>
          <a:bodyPr/>
          <a:lstStyle/>
          <a:p>
            <a:r>
              <a:rPr lang="zh-CN" altLang="en-US" dirty="0"/>
              <a:t>校徽与标准字使用规范</a:t>
            </a:r>
            <a:r>
              <a:rPr lang="en-US" altLang="zh-CN" dirty="0"/>
              <a:t>(</a:t>
            </a:r>
            <a:r>
              <a:rPr lang="zh-CN" altLang="en-US" dirty="0"/>
              <a:t>左右式</a:t>
            </a:r>
            <a:r>
              <a:rPr lang="en-US" altLang="zh-CN" dirty="0"/>
              <a:t>)</a:t>
            </a:r>
            <a:endParaRPr lang="zh-CN" altLang="en-US" dirty="0"/>
          </a:p>
        </p:txBody>
      </p:sp>
    </p:spTree>
    <p:extLst>
      <p:ext uri="{BB962C8B-B14F-4D97-AF65-F5344CB8AC3E}">
        <p14:creationId xmlns:p14="http://schemas.microsoft.com/office/powerpoint/2010/main" val="2792643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圆角 94">
            <a:extLst>
              <a:ext uri="{FF2B5EF4-FFF2-40B4-BE49-F238E27FC236}">
                <a16:creationId xmlns:a16="http://schemas.microsoft.com/office/drawing/2014/main" id="{9C724E61-8088-4804-83CE-3ECEB5C1A5C5}"/>
              </a:ext>
            </a:extLst>
          </p:cNvPr>
          <p:cNvSpPr/>
          <p:nvPr/>
        </p:nvSpPr>
        <p:spPr>
          <a:xfrm>
            <a:off x="6235700" y="1130300"/>
            <a:ext cx="5283200" cy="5009327"/>
          </a:xfrm>
          <a:prstGeom prst="roundRect">
            <a:avLst>
              <a:gd name="adj" fmla="val 2803"/>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4" name="矩形: 圆角 93">
            <a:extLst>
              <a:ext uri="{FF2B5EF4-FFF2-40B4-BE49-F238E27FC236}">
                <a16:creationId xmlns:a16="http://schemas.microsoft.com/office/drawing/2014/main" id="{57F65533-17B9-476D-A707-E697B8BE78D1}"/>
              </a:ext>
            </a:extLst>
          </p:cNvPr>
          <p:cNvSpPr/>
          <p:nvPr/>
        </p:nvSpPr>
        <p:spPr>
          <a:xfrm>
            <a:off x="671318" y="1125538"/>
            <a:ext cx="5298689" cy="5003800"/>
          </a:xfrm>
          <a:prstGeom prst="roundRect">
            <a:avLst>
              <a:gd name="adj" fmla="val 2788"/>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1" name="文本框 90">
            <a:extLst>
              <a:ext uri="{FF2B5EF4-FFF2-40B4-BE49-F238E27FC236}">
                <a16:creationId xmlns:a16="http://schemas.microsoft.com/office/drawing/2014/main" id="{3DC699D3-B5B7-47B2-BDD9-F043550976C5}"/>
              </a:ext>
            </a:extLst>
          </p:cNvPr>
          <p:cNvSpPr txBox="1"/>
          <p:nvPr/>
        </p:nvSpPr>
        <p:spPr>
          <a:xfrm>
            <a:off x="2622087" y="1631835"/>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矢量校徽</a:t>
            </a:r>
          </a:p>
        </p:txBody>
      </p:sp>
      <p:sp>
        <p:nvSpPr>
          <p:cNvPr id="93" name="文本框 92">
            <a:extLst>
              <a:ext uri="{FF2B5EF4-FFF2-40B4-BE49-F238E27FC236}">
                <a16:creationId xmlns:a16="http://schemas.microsoft.com/office/drawing/2014/main" id="{39E9EA7B-DD10-4F58-9405-3F4776FEC92D}"/>
              </a:ext>
            </a:extLst>
          </p:cNvPr>
          <p:cNvSpPr txBox="1"/>
          <p:nvPr/>
        </p:nvSpPr>
        <p:spPr>
          <a:xfrm>
            <a:off x="8216586" y="1603729"/>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使用规范</a:t>
            </a:r>
          </a:p>
        </p:txBody>
      </p:sp>
      <p:pic>
        <p:nvPicPr>
          <p:cNvPr id="2" name="图片 1">
            <a:extLst>
              <a:ext uri="{FF2B5EF4-FFF2-40B4-BE49-F238E27FC236}">
                <a16:creationId xmlns:a16="http://schemas.microsoft.com/office/drawing/2014/main" id="{B0AB7308-ADED-4E51-A8AA-020E8A4F93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8019" y="2005031"/>
            <a:ext cx="4810839" cy="4106490"/>
          </a:xfrm>
          <a:prstGeom prst="rect">
            <a:avLst/>
          </a:prstGeom>
        </p:spPr>
      </p:pic>
      <p:grpSp>
        <p:nvGrpSpPr>
          <p:cNvPr id="96" name="组合 95">
            <a:extLst>
              <a:ext uri="{FF2B5EF4-FFF2-40B4-BE49-F238E27FC236}">
                <a16:creationId xmlns:a16="http://schemas.microsoft.com/office/drawing/2014/main" id="{4A34E2FE-4263-4F19-902D-EB886D978425}"/>
              </a:ext>
            </a:extLst>
          </p:cNvPr>
          <p:cNvGrpSpPr/>
          <p:nvPr/>
        </p:nvGrpSpPr>
        <p:grpSpPr>
          <a:xfrm>
            <a:off x="1433216" y="4406720"/>
            <a:ext cx="3637921" cy="993894"/>
            <a:chOff x="5402262" y="5211762"/>
            <a:chExt cx="3059113" cy="835761"/>
          </a:xfrm>
        </p:grpSpPr>
        <p:sp>
          <p:nvSpPr>
            <p:cNvPr id="126" name="Freeform 32">
              <a:extLst>
                <a:ext uri="{FF2B5EF4-FFF2-40B4-BE49-F238E27FC236}">
                  <a16:creationId xmlns:a16="http://schemas.microsoft.com/office/drawing/2014/main" id="{88B7F66F-634E-43E4-9537-300ABE7E59DE}"/>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33">
              <a:extLst>
                <a:ext uri="{FF2B5EF4-FFF2-40B4-BE49-F238E27FC236}">
                  <a16:creationId xmlns:a16="http://schemas.microsoft.com/office/drawing/2014/main" id="{3AD767D5-7574-4CA8-A6D5-EC3ADBB22C5F}"/>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28" name="组合 127">
              <a:extLst>
                <a:ext uri="{FF2B5EF4-FFF2-40B4-BE49-F238E27FC236}">
                  <a16:creationId xmlns:a16="http://schemas.microsoft.com/office/drawing/2014/main" id="{C3581B16-1C69-4BA9-B941-54F154777D7A}"/>
                </a:ext>
              </a:extLst>
            </p:cNvPr>
            <p:cNvGrpSpPr/>
            <p:nvPr/>
          </p:nvGrpSpPr>
          <p:grpSpPr>
            <a:xfrm>
              <a:off x="7683654" y="5211762"/>
              <a:ext cx="777721" cy="795133"/>
              <a:chOff x="8128154" y="5211762"/>
              <a:chExt cx="777721" cy="795133"/>
            </a:xfrm>
          </p:grpSpPr>
          <p:sp>
            <p:nvSpPr>
              <p:cNvPr id="132" name="Freeform 34">
                <a:extLst>
                  <a:ext uri="{FF2B5EF4-FFF2-40B4-BE49-F238E27FC236}">
                    <a16:creationId xmlns:a16="http://schemas.microsoft.com/office/drawing/2014/main" id="{54E169FC-BD57-4B32-8549-C0BA6DA4B50D}"/>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Freeform 36">
                <a:extLst>
                  <a:ext uri="{FF2B5EF4-FFF2-40B4-BE49-F238E27FC236}">
                    <a16:creationId xmlns:a16="http://schemas.microsoft.com/office/drawing/2014/main" id="{E0609712-5898-4DDB-BF6B-6F65535105DA}"/>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29" name="组合 128">
              <a:extLst>
                <a:ext uri="{FF2B5EF4-FFF2-40B4-BE49-F238E27FC236}">
                  <a16:creationId xmlns:a16="http://schemas.microsoft.com/office/drawing/2014/main" id="{75831604-0B1F-470D-9D4D-DF76577A7A99}"/>
                </a:ext>
              </a:extLst>
            </p:cNvPr>
            <p:cNvGrpSpPr/>
            <p:nvPr/>
          </p:nvGrpSpPr>
          <p:grpSpPr>
            <a:xfrm>
              <a:off x="7088496" y="5329775"/>
              <a:ext cx="487527" cy="574585"/>
              <a:chOff x="7333022" y="5329775"/>
              <a:chExt cx="487527" cy="574585"/>
            </a:xfrm>
          </p:grpSpPr>
          <p:sp>
            <p:nvSpPr>
              <p:cNvPr id="130" name="Freeform 35">
                <a:extLst>
                  <a:ext uri="{FF2B5EF4-FFF2-40B4-BE49-F238E27FC236}">
                    <a16:creationId xmlns:a16="http://schemas.microsoft.com/office/drawing/2014/main" id="{EDE9EDC9-19DA-484E-9D74-8FFD6F7904C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37">
                <a:extLst>
                  <a:ext uri="{FF2B5EF4-FFF2-40B4-BE49-F238E27FC236}">
                    <a16:creationId xmlns:a16="http://schemas.microsoft.com/office/drawing/2014/main" id="{D6E414FB-92F7-4BB7-A114-6869F3C41BF9}"/>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97" name="组合 96">
            <a:extLst>
              <a:ext uri="{FF2B5EF4-FFF2-40B4-BE49-F238E27FC236}">
                <a16:creationId xmlns:a16="http://schemas.microsoft.com/office/drawing/2014/main" id="{E8C833D6-D555-43D8-97B0-7FF154221F59}"/>
              </a:ext>
            </a:extLst>
          </p:cNvPr>
          <p:cNvGrpSpPr/>
          <p:nvPr/>
        </p:nvGrpSpPr>
        <p:grpSpPr>
          <a:xfrm>
            <a:off x="2515529" y="2754505"/>
            <a:ext cx="1518052" cy="1500660"/>
            <a:chOff x="4065588" y="1646238"/>
            <a:chExt cx="969963" cy="958850"/>
          </a:xfrm>
          <a:solidFill>
            <a:schemeClr val="tx1">
              <a:lumMod val="95000"/>
              <a:lumOff val="5000"/>
            </a:schemeClr>
          </a:solidFill>
        </p:grpSpPr>
        <p:sp>
          <p:nvSpPr>
            <p:cNvPr id="98" name="Freeform 5">
              <a:extLst>
                <a:ext uri="{FF2B5EF4-FFF2-40B4-BE49-F238E27FC236}">
                  <a16:creationId xmlns:a16="http://schemas.microsoft.com/office/drawing/2014/main" id="{E989BA1C-D988-475B-B39B-A701FBB3B82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Freeform 6">
              <a:extLst>
                <a:ext uri="{FF2B5EF4-FFF2-40B4-BE49-F238E27FC236}">
                  <a16:creationId xmlns:a16="http://schemas.microsoft.com/office/drawing/2014/main" id="{1CC3BCEB-28A1-4283-A28B-87CF5F66808D}"/>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Freeform 7">
              <a:extLst>
                <a:ext uri="{FF2B5EF4-FFF2-40B4-BE49-F238E27FC236}">
                  <a16:creationId xmlns:a16="http://schemas.microsoft.com/office/drawing/2014/main" id="{93F8A300-4F14-4494-B732-B4080F804A7B}"/>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Freeform 8">
              <a:extLst>
                <a:ext uri="{FF2B5EF4-FFF2-40B4-BE49-F238E27FC236}">
                  <a16:creationId xmlns:a16="http://schemas.microsoft.com/office/drawing/2014/main" id="{E407025B-F53E-44BF-A001-378F27606329}"/>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Freeform 9">
              <a:extLst>
                <a:ext uri="{FF2B5EF4-FFF2-40B4-BE49-F238E27FC236}">
                  <a16:creationId xmlns:a16="http://schemas.microsoft.com/office/drawing/2014/main" id="{F5CB5E2F-9F23-4593-9444-97F85B2BF8B4}"/>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Freeform 10">
              <a:extLst>
                <a:ext uri="{FF2B5EF4-FFF2-40B4-BE49-F238E27FC236}">
                  <a16:creationId xmlns:a16="http://schemas.microsoft.com/office/drawing/2014/main" id="{E7CF0729-DF9E-4E86-A8C5-EE1E12F3F5F2}"/>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4" name="Freeform 11">
              <a:extLst>
                <a:ext uri="{FF2B5EF4-FFF2-40B4-BE49-F238E27FC236}">
                  <a16:creationId xmlns:a16="http://schemas.microsoft.com/office/drawing/2014/main" id="{A829007D-17A3-435C-B30D-5B47093A64B7}"/>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5" name="Freeform 12">
              <a:extLst>
                <a:ext uri="{FF2B5EF4-FFF2-40B4-BE49-F238E27FC236}">
                  <a16:creationId xmlns:a16="http://schemas.microsoft.com/office/drawing/2014/main" id="{905A937B-403A-4A76-952D-69AD279EA25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6" name="Freeform 13">
              <a:extLst>
                <a:ext uri="{FF2B5EF4-FFF2-40B4-BE49-F238E27FC236}">
                  <a16:creationId xmlns:a16="http://schemas.microsoft.com/office/drawing/2014/main" id="{4FEBC48D-C2F8-4C9C-B4A7-83766EE409D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7" name="Freeform 14">
              <a:extLst>
                <a:ext uri="{FF2B5EF4-FFF2-40B4-BE49-F238E27FC236}">
                  <a16:creationId xmlns:a16="http://schemas.microsoft.com/office/drawing/2014/main" id="{B5CB90B0-349B-4F49-806C-B4C96CE1BB80}"/>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8" name="Freeform 15">
              <a:extLst>
                <a:ext uri="{FF2B5EF4-FFF2-40B4-BE49-F238E27FC236}">
                  <a16:creationId xmlns:a16="http://schemas.microsoft.com/office/drawing/2014/main" id="{5EF37FEA-20F1-43FE-B888-E029915D126F}"/>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9" name="Freeform 16">
              <a:extLst>
                <a:ext uri="{FF2B5EF4-FFF2-40B4-BE49-F238E27FC236}">
                  <a16:creationId xmlns:a16="http://schemas.microsoft.com/office/drawing/2014/main" id="{44CD6893-5192-4DC6-BB6E-2FA975EDAD55}"/>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0" name="Freeform 17">
              <a:extLst>
                <a:ext uri="{FF2B5EF4-FFF2-40B4-BE49-F238E27FC236}">
                  <a16:creationId xmlns:a16="http://schemas.microsoft.com/office/drawing/2014/main" id="{6D501317-36F1-493B-B75F-F2263D3FB429}"/>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1" name="Freeform 18">
              <a:extLst>
                <a:ext uri="{FF2B5EF4-FFF2-40B4-BE49-F238E27FC236}">
                  <a16:creationId xmlns:a16="http://schemas.microsoft.com/office/drawing/2014/main" id="{1FB17BEA-F3D3-4180-9A7B-00B27FE41367}"/>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2" name="Freeform 19">
              <a:extLst>
                <a:ext uri="{FF2B5EF4-FFF2-40B4-BE49-F238E27FC236}">
                  <a16:creationId xmlns:a16="http://schemas.microsoft.com/office/drawing/2014/main" id="{6C662766-7AED-4A11-861E-817D493E0119}"/>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3" name="Freeform 20">
              <a:extLst>
                <a:ext uri="{FF2B5EF4-FFF2-40B4-BE49-F238E27FC236}">
                  <a16:creationId xmlns:a16="http://schemas.microsoft.com/office/drawing/2014/main" id="{7A8CCEE7-F7B2-4374-AC89-0AC22351CB13}"/>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21">
              <a:extLst>
                <a:ext uri="{FF2B5EF4-FFF2-40B4-BE49-F238E27FC236}">
                  <a16:creationId xmlns:a16="http://schemas.microsoft.com/office/drawing/2014/main" id="{09872F5D-D3B3-4FAA-892E-DBE7A6E3DC0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5" name="Freeform 22">
              <a:extLst>
                <a:ext uri="{FF2B5EF4-FFF2-40B4-BE49-F238E27FC236}">
                  <a16:creationId xmlns:a16="http://schemas.microsoft.com/office/drawing/2014/main" id="{E013211B-4865-4F36-AFF4-FEF9DFE866B0}"/>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6" name="Freeform 23">
              <a:extLst>
                <a:ext uri="{FF2B5EF4-FFF2-40B4-BE49-F238E27FC236}">
                  <a16:creationId xmlns:a16="http://schemas.microsoft.com/office/drawing/2014/main" id="{CBC63F74-CE86-470B-A859-9D8479DBEF78}"/>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7" name="Freeform 24">
              <a:extLst>
                <a:ext uri="{FF2B5EF4-FFF2-40B4-BE49-F238E27FC236}">
                  <a16:creationId xmlns:a16="http://schemas.microsoft.com/office/drawing/2014/main" id="{107B1F58-0C90-41B3-B599-E065D4D10ECD}"/>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25">
              <a:extLst>
                <a:ext uri="{FF2B5EF4-FFF2-40B4-BE49-F238E27FC236}">
                  <a16:creationId xmlns:a16="http://schemas.microsoft.com/office/drawing/2014/main" id="{4B6943E8-3FD0-43E9-AE35-B33D83AE11C8}"/>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9" name="Freeform 26">
              <a:extLst>
                <a:ext uri="{FF2B5EF4-FFF2-40B4-BE49-F238E27FC236}">
                  <a16:creationId xmlns:a16="http://schemas.microsoft.com/office/drawing/2014/main" id="{B0F89122-6114-48F9-B952-B8BAF958D03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27">
              <a:extLst>
                <a:ext uri="{FF2B5EF4-FFF2-40B4-BE49-F238E27FC236}">
                  <a16:creationId xmlns:a16="http://schemas.microsoft.com/office/drawing/2014/main" id="{0B1FD536-C736-4C85-B958-0C5A07D59716}"/>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1" name="Freeform 28">
              <a:extLst>
                <a:ext uri="{FF2B5EF4-FFF2-40B4-BE49-F238E27FC236}">
                  <a16:creationId xmlns:a16="http://schemas.microsoft.com/office/drawing/2014/main" id="{6D5ADEB6-A918-4B81-826F-96BFF3338379}"/>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2" name="Freeform 29">
              <a:extLst>
                <a:ext uri="{FF2B5EF4-FFF2-40B4-BE49-F238E27FC236}">
                  <a16:creationId xmlns:a16="http://schemas.microsoft.com/office/drawing/2014/main" id="{ABD7A8B2-503A-4685-88B8-651640B10DE3}"/>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30">
              <a:extLst>
                <a:ext uri="{FF2B5EF4-FFF2-40B4-BE49-F238E27FC236}">
                  <a16:creationId xmlns:a16="http://schemas.microsoft.com/office/drawing/2014/main" id="{93F67498-EBBE-4CA5-A9B5-6C228AE83998}"/>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31">
              <a:extLst>
                <a:ext uri="{FF2B5EF4-FFF2-40B4-BE49-F238E27FC236}">
                  <a16:creationId xmlns:a16="http://schemas.microsoft.com/office/drawing/2014/main" id="{89A1F7E1-6761-4086-A6B5-EB2F333A4986}"/>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38">
              <a:extLst>
                <a:ext uri="{FF2B5EF4-FFF2-40B4-BE49-F238E27FC236}">
                  <a16:creationId xmlns:a16="http://schemas.microsoft.com/office/drawing/2014/main" id="{EEAE1B1F-3A4C-4FA1-BC14-16C203DFE615}"/>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34" name="文本框 133">
            <a:extLst>
              <a:ext uri="{FF2B5EF4-FFF2-40B4-BE49-F238E27FC236}">
                <a16:creationId xmlns:a16="http://schemas.microsoft.com/office/drawing/2014/main" id="{84830E0E-949D-4B00-B9B2-9B6DF1BBE553}"/>
              </a:ext>
            </a:extLst>
          </p:cNvPr>
          <p:cNvSpPr txBox="1"/>
          <p:nvPr/>
        </p:nvSpPr>
        <p:spPr>
          <a:xfrm>
            <a:off x="2592253" y="2003839"/>
            <a:ext cx="19510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可直接复制使用</a:t>
            </a:r>
          </a:p>
        </p:txBody>
      </p:sp>
      <p:sp>
        <p:nvSpPr>
          <p:cNvPr id="3" name="文本占位符 2">
            <a:extLst>
              <a:ext uri="{FF2B5EF4-FFF2-40B4-BE49-F238E27FC236}">
                <a16:creationId xmlns:a16="http://schemas.microsoft.com/office/drawing/2014/main" id="{81F1E191-1F9B-445F-83D1-F935439E5D1C}"/>
              </a:ext>
            </a:extLst>
          </p:cNvPr>
          <p:cNvSpPr>
            <a:spLocks noGrp="1"/>
          </p:cNvSpPr>
          <p:nvPr>
            <p:ph type="body" idx="13"/>
          </p:nvPr>
        </p:nvSpPr>
        <p:spPr>
          <a:xfrm>
            <a:off x="1097899" y="253874"/>
            <a:ext cx="5450143" cy="605909"/>
          </a:xfrm>
        </p:spPr>
        <p:txBody>
          <a:bodyPr/>
          <a:lstStyle/>
          <a:p>
            <a:r>
              <a:rPr lang="zh-CN" altLang="en-US" dirty="0"/>
              <a:t>校徽与标准字使用规范</a:t>
            </a:r>
            <a:r>
              <a:rPr lang="en-US" altLang="zh-CN" dirty="0"/>
              <a:t>(</a:t>
            </a:r>
            <a:r>
              <a:rPr lang="zh-CN" altLang="en-US" dirty="0"/>
              <a:t>上下式</a:t>
            </a:r>
            <a:r>
              <a:rPr lang="en-US" altLang="zh-CN" dirty="0"/>
              <a:t>)</a:t>
            </a:r>
            <a:endParaRPr lang="zh-CN" altLang="en-US" dirty="0"/>
          </a:p>
        </p:txBody>
      </p:sp>
    </p:spTree>
    <p:extLst>
      <p:ext uri="{BB962C8B-B14F-4D97-AF65-F5344CB8AC3E}">
        <p14:creationId xmlns:p14="http://schemas.microsoft.com/office/powerpoint/2010/main" val="190443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圆角 94">
            <a:extLst>
              <a:ext uri="{FF2B5EF4-FFF2-40B4-BE49-F238E27FC236}">
                <a16:creationId xmlns:a16="http://schemas.microsoft.com/office/drawing/2014/main" id="{9C724E61-8088-4804-83CE-3ECEB5C1A5C5}"/>
              </a:ext>
            </a:extLst>
          </p:cNvPr>
          <p:cNvSpPr/>
          <p:nvPr/>
        </p:nvSpPr>
        <p:spPr>
          <a:xfrm>
            <a:off x="6235700" y="1125538"/>
            <a:ext cx="5309607" cy="5008562"/>
          </a:xfrm>
          <a:prstGeom prst="roundRect">
            <a:avLst>
              <a:gd name="adj" fmla="val 3494"/>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4" name="矩形: 圆角 93">
            <a:extLst>
              <a:ext uri="{FF2B5EF4-FFF2-40B4-BE49-F238E27FC236}">
                <a16:creationId xmlns:a16="http://schemas.microsoft.com/office/drawing/2014/main" id="{57F65533-17B9-476D-A707-E697B8BE78D1}"/>
              </a:ext>
            </a:extLst>
          </p:cNvPr>
          <p:cNvSpPr/>
          <p:nvPr/>
        </p:nvSpPr>
        <p:spPr>
          <a:xfrm>
            <a:off x="660400" y="1130300"/>
            <a:ext cx="5309607" cy="5003800"/>
          </a:xfrm>
          <a:prstGeom prst="roundRect">
            <a:avLst>
              <a:gd name="adj" fmla="val 3251"/>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1" name="文本框 90">
            <a:extLst>
              <a:ext uri="{FF2B5EF4-FFF2-40B4-BE49-F238E27FC236}">
                <a16:creationId xmlns:a16="http://schemas.microsoft.com/office/drawing/2014/main" id="{3DC699D3-B5B7-47B2-BDD9-F043550976C5}"/>
              </a:ext>
            </a:extLst>
          </p:cNvPr>
          <p:cNvSpPr txBox="1"/>
          <p:nvPr/>
        </p:nvSpPr>
        <p:spPr>
          <a:xfrm>
            <a:off x="2622087" y="1631835"/>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矢量元素</a:t>
            </a:r>
          </a:p>
        </p:txBody>
      </p:sp>
      <p:sp>
        <p:nvSpPr>
          <p:cNvPr id="93" name="文本框 92">
            <a:extLst>
              <a:ext uri="{FF2B5EF4-FFF2-40B4-BE49-F238E27FC236}">
                <a16:creationId xmlns:a16="http://schemas.microsoft.com/office/drawing/2014/main" id="{39E9EA7B-DD10-4F58-9405-3F4776FEC92D}"/>
              </a:ext>
            </a:extLst>
          </p:cNvPr>
          <p:cNvSpPr txBox="1"/>
          <p:nvPr/>
        </p:nvSpPr>
        <p:spPr>
          <a:xfrm>
            <a:off x="8216586" y="1631835"/>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图案解读</a:t>
            </a:r>
          </a:p>
        </p:txBody>
      </p:sp>
      <p:sp>
        <p:nvSpPr>
          <p:cNvPr id="50" name="Freeform 6">
            <a:extLst>
              <a:ext uri="{FF2B5EF4-FFF2-40B4-BE49-F238E27FC236}">
                <a16:creationId xmlns:a16="http://schemas.microsoft.com/office/drawing/2014/main" id="{2CEDA67C-3ED4-4354-9E78-BDCCF482B4D7}"/>
              </a:ext>
            </a:extLst>
          </p:cNvPr>
          <p:cNvSpPr>
            <a:spLocks/>
          </p:cNvSpPr>
          <p:nvPr/>
        </p:nvSpPr>
        <p:spPr bwMode="auto">
          <a:xfrm>
            <a:off x="1194368" y="2696859"/>
            <a:ext cx="4127144" cy="2428931"/>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文本框 51">
            <a:extLst>
              <a:ext uri="{FF2B5EF4-FFF2-40B4-BE49-F238E27FC236}">
                <a16:creationId xmlns:a16="http://schemas.microsoft.com/office/drawing/2014/main" id="{ACD132BE-3AD9-4F14-838C-E22DAE270860}"/>
              </a:ext>
            </a:extLst>
          </p:cNvPr>
          <p:cNvSpPr txBox="1"/>
          <p:nvPr/>
        </p:nvSpPr>
        <p:spPr>
          <a:xfrm>
            <a:off x="6542067" y="2370498"/>
            <a:ext cx="4761865" cy="3656322"/>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该辅助图案由“山、云、水”这三种视觉元素抽象组合而成。图形整体上看似被河流环绕的群山，既体现了西南大学位于缙云山下嘉陵江边这样一种地理特征，又体现了“仁者乐山，智者乐水”的深层意境。组成山峦的多个半圆形也是中国传统文化中代表“云”的视觉符号，同时也可看做是彩虹，既暗含“缙云”之意，也表达出度西南大学美好未来的展望。</a:t>
            </a:r>
          </a:p>
        </p:txBody>
      </p:sp>
      <p:sp>
        <p:nvSpPr>
          <p:cNvPr id="53" name="文本框 52">
            <a:extLst>
              <a:ext uri="{FF2B5EF4-FFF2-40B4-BE49-F238E27FC236}">
                <a16:creationId xmlns:a16="http://schemas.microsoft.com/office/drawing/2014/main" id="{478897EC-5B29-4A6B-987E-3FF53C15F729}"/>
              </a:ext>
            </a:extLst>
          </p:cNvPr>
          <p:cNvSpPr txBox="1"/>
          <p:nvPr/>
        </p:nvSpPr>
        <p:spPr>
          <a:xfrm>
            <a:off x="2609451" y="2003839"/>
            <a:ext cx="19510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可直接复制使用</a:t>
            </a:r>
          </a:p>
        </p:txBody>
      </p:sp>
      <p:sp>
        <p:nvSpPr>
          <p:cNvPr id="2" name="文本占位符 1">
            <a:extLst>
              <a:ext uri="{FF2B5EF4-FFF2-40B4-BE49-F238E27FC236}">
                <a16:creationId xmlns:a16="http://schemas.microsoft.com/office/drawing/2014/main" id="{4126C35E-77F7-4CA9-AE9B-A36DA17E9547}"/>
              </a:ext>
            </a:extLst>
          </p:cNvPr>
          <p:cNvSpPr>
            <a:spLocks noGrp="1"/>
          </p:cNvSpPr>
          <p:nvPr>
            <p:ph type="body" idx="13"/>
          </p:nvPr>
        </p:nvSpPr>
        <p:spPr>
          <a:xfrm>
            <a:off x="1097899" y="253874"/>
            <a:ext cx="1934002" cy="605909"/>
          </a:xfrm>
        </p:spPr>
        <p:txBody>
          <a:bodyPr/>
          <a:lstStyle/>
          <a:p>
            <a:r>
              <a:rPr lang="zh-CN" altLang="en-US" dirty="0"/>
              <a:t>辅助元素</a:t>
            </a:r>
          </a:p>
        </p:txBody>
      </p:sp>
    </p:spTree>
    <p:extLst>
      <p:ext uri="{BB962C8B-B14F-4D97-AF65-F5344CB8AC3E}">
        <p14:creationId xmlns:p14="http://schemas.microsoft.com/office/powerpoint/2010/main" val="104002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天空, 户外, 树, 草&#10;&#10;自动生成的说明">
            <a:extLst>
              <a:ext uri="{FF2B5EF4-FFF2-40B4-BE49-F238E27FC236}">
                <a16:creationId xmlns:a16="http://schemas.microsoft.com/office/drawing/2014/main" id="{BEB8BAC6-3298-4404-B8D4-D71FDC480E4E}"/>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cxnSp>
        <p:nvCxnSpPr>
          <p:cNvPr id="27" name="直接连接符 26">
            <a:extLst>
              <a:ext uri="{FF2B5EF4-FFF2-40B4-BE49-F238E27FC236}">
                <a16:creationId xmlns:a16="http://schemas.microsoft.com/office/drawing/2014/main" id="{E35CCC26-E3E6-473C-AEBE-9DB1EAC30730}"/>
              </a:ext>
            </a:extLst>
          </p:cNvPr>
          <p:cNvCxnSpPr>
            <a:cxnSpLocks/>
            <a:endCxn id="28"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FAC8CFF7-2CCC-4023-8350-555929669D05}"/>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3395C01-973D-4C63-A9E0-45555140EE53}"/>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03</a:t>
            </a:r>
            <a:endParaRPr lang="zh-CN" altLang="en-US" sz="3200" dirty="0">
              <a:solidFill>
                <a:schemeClr val="bg1"/>
              </a:solidFill>
              <a:latin typeface="+mj-ea"/>
              <a:ea typeface="+mj-ea"/>
            </a:endParaRPr>
          </a:p>
        </p:txBody>
      </p:sp>
      <p:cxnSp>
        <p:nvCxnSpPr>
          <p:cNvPr id="30" name="直接连接符 29">
            <a:extLst>
              <a:ext uri="{FF2B5EF4-FFF2-40B4-BE49-F238E27FC236}">
                <a16:creationId xmlns:a16="http://schemas.microsoft.com/office/drawing/2014/main" id="{9A6B516E-5013-4910-8C30-8BEF8F630259}"/>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097BCD4-0B74-4146-A72F-AE7C28C40A1C}"/>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32" name="矩形 31">
            <a:extLst>
              <a:ext uri="{FF2B5EF4-FFF2-40B4-BE49-F238E27FC236}">
                <a16:creationId xmlns:a16="http://schemas.microsoft.com/office/drawing/2014/main" id="{3B037870-4FBD-4704-AF21-F148E9B90A4F}"/>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33" name="等腰三角形 32">
            <a:extLst>
              <a:ext uri="{FF2B5EF4-FFF2-40B4-BE49-F238E27FC236}">
                <a16:creationId xmlns:a16="http://schemas.microsoft.com/office/drawing/2014/main" id="{963304D6-FC4D-4C06-B091-B4779078D465}"/>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4810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矩形: 圆角 133">
            <a:extLst>
              <a:ext uri="{FF2B5EF4-FFF2-40B4-BE49-F238E27FC236}">
                <a16:creationId xmlns:a16="http://schemas.microsoft.com/office/drawing/2014/main" id="{4E4F1467-4D98-4758-B538-A4A5FBE0F922}"/>
              </a:ext>
            </a:extLst>
          </p:cNvPr>
          <p:cNvSpPr/>
          <p:nvPr/>
        </p:nvSpPr>
        <p:spPr>
          <a:xfrm>
            <a:off x="646397" y="3692798"/>
            <a:ext cx="10886792" cy="2429198"/>
          </a:xfrm>
          <a:prstGeom prst="roundRect">
            <a:avLst>
              <a:gd name="adj" fmla="val 5708"/>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5" name="矩形: 圆角 134">
            <a:extLst>
              <a:ext uri="{FF2B5EF4-FFF2-40B4-BE49-F238E27FC236}">
                <a16:creationId xmlns:a16="http://schemas.microsoft.com/office/drawing/2014/main" id="{C9355370-F7FC-4114-8042-E529C2B11C64}"/>
              </a:ext>
            </a:extLst>
          </p:cNvPr>
          <p:cNvSpPr/>
          <p:nvPr/>
        </p:nvSpPr>
        <p:spPr>
          <a:xfrm>
            <a:off x="660400" y="1130299"/>
            <a:ext cx="10858500" cy="2391137"/>
          </a:xfrm>
          <a:prstGeom prst="roundRect">
            <a:avLst>
              <a:gd name="adj" fmla="val 6986"/>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6" name="文本框 135">
            <a:extLst>
              <a:ext uri="{FF2B5EF4-FFF2-40B4-BE49-F238E27FC236}">
                <a16:creationId xmlns:a16="http://schemas.microsoft.com/office/drawing/2014/main" id="{2B736727-5665-4176-B8E5-9B8F49BB10A0}"/>
              </a:ext>
            </a:extLst>
          </p:cNvPr>
          <p:cNvSpPr txBox="1"/>
          <p:nvPr/>
        </p:nvSpPr>
        <p:spPr>
          <a:xfrm>
            <a:off x="1610312" y="2064492"/>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矢量元素</a:t>
            </a:r>
          </a:p>
        </p:txBody>
      </p:sp>
      <p:sp>
        <p:nvSpPr>
          <p:cNvPr id="137" name="文本框 136">
            <a:extLst>
              <a:ext uri="{FF2B5EF4-FFF2-40B4-BE49-F238E27FC236}">
                <a16:creationId xmlns:a16="http://schemas.microsoft.com/office/drawing/2014/main" id="{AC2BA490-BAC8-4B40-B681-7DB1102B4D51}"/>
              </a:ext>
            </a:extLst>
          </p:cNvPr>
          <p:cNvSpPr txBox="1"/>
          <p:nvPr/>
        </p:nvSpPr>
        <p:spPr>
          <a:xfrm>
            <a:off x="1610312" y="4652569"/>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图案解读</a:t>
            </a:r>
          </a:p>
        </p:txBody>
      </p:sp>
      <p:grpSp>
        <p:nvGrpSpPr>
          <p:cNvPr id="88" name="组合 87">
            <a:extLst>
              <a:ext uri="{FF2B5EF4-FFF2-40B4-BE49-F238E27FC236}">
                <a16:creationId xmlns:a16="http://schemas.microsoft.com/office/drawing/2014/main" id="{5AC13B1D-509A-4A00-8CFE-5194FEACCB72}"/>
              </a:ext>
            </a:extLst>
          </p:cNvPr>
          <p:cNvGrpSpPr/>
          <p:nvPr/>
        </p:nvGrpSpPr>
        <p:grpSpPr>
          <a:xfrm>
            <a:off x="7075341" y="1358172"/>
            <a:ext cx="2024353" cy="1935390"/>
            <a:chOff x="6256338" y="7126288"/>
            <a:chExt cx="5599113" cy="5353050"/>
          </a:xfrm>
          <a:solidFill>
            <a:schemeClr val="tx1">
              <a:lumMod val="85000"/>
              <a:lumOff val="15000"/>
            </a:schemeClr>
          </a:solidFill>
        </p:grpSpPr>
        <p:sp>
          <p:nvSpPr>
            <p:cNvPr id="56" name="Freeform 12">
              <a:extLst>
                <a:ext uri="{FF2B5EF4-FFF2-40B4-BE49-F238E27FC236}">
                  <a16:creationId xmlns:a16="http://schemas.microsoft.com/office/drawing/2014/main" id="{DDF3F333-2539-4B73-9B98-7AF99D04F187}"/>
                </a:ext>
              </a:extLst>
            </p:cNvPr>
            <p:cNvSpPr>
              <a:spLocks/>
            </p:cNvSpPr>
            <p:nvPr/>
          </p:nvSpPr>
          <p:spPr bwMode="auto">
            <a:xfrm>
              <a:off x="7599363" y="7483475"/>
              <a:ext cx="1587500" cy="3740150"/>
            </a:xfrm>
            <a:custGeom>
              <a:avLst/>
              <a:gdLst>
                <a:gd name="T0" fmla="*/ 438 w 490"/>
                <a:gd name="T1" fmla="*/ 1154 h 1154"/>
                <a:gd name="T2" fmla="*/ 339 w 490"/>
                <a:gd name="T3" fmla="*/ 1077 h 1154"/>
                <a:gd name="T4" fmla="*/ 258 w 490"/>
                <a:gd name="T5" fmla="*/ 899 h 1154"/>
                <a:gd name="T6" fmla="*/ 253 w 490"/>
                <a:gd name="T7" fmla="*/ 886 h 1154"/>
                <a:gd name="T8" fmla="*/ 183 w 490"/>
                <a:gd name="T9" fmla="*/ 785 h 1154"/>
                <a:gd name="T10" fmla="*/ 14 w 490"/>
                <a:gd name="T11" fmla="*/ 425 h 1154"/>
                <a:gd name="T12" fmla="*/ 32 w 490"/>
                <a:gd name="T13" fmla="*/ 191 h 1154"/>
                <a:gd name="T14" fmla="*/ 78 w 490"/>
                <a:gd name="T15" fmla="*/ 30 h 1154"/>
                <a:gd name="T16" fmla="*/ 119 w 490"/>
                <a:gd name="T17" fmla="*/ 12 h 1154"/>
                <a:gd name="T18" fmla="*/ 124 w 490"/>
                <a:gd name="T19" fmla="*/ 15 h 1154"/>
                <a:gd name="T20" fmla="*/ 316 w 490"/>
                <a:gd name="T21" fmla="*/ 173 h 1154"/>
                <a:gd name="T22" fmla="*/ 430 w 490"/>
                <a:gd name="T23" fmla="*/ 395 h 1154"/>
                <a:gd name="T24" fmla="*/ 446 w 490"/>
                <a:gd name="T25" fmla="*/ 592 h 1154"/>
                <a:gd name="T26" fmla="*/ 467 w 490"/>
                <a:gd name="T27" fmla="*/ 812 h 1154"/>
                <a:gd name="T28" fmla="*/ 489 w 490"/>
                <a:gd name="T29" fmla="*/ 884 h 1154"/>
                <a:gd name="T30" fmla="*/ 487 w 490"/>
                <a:gd name="T31" fmla="*/ 899 h 1154"/>
                <a:gd name="T32" fmla="*/ 433 w 490"/>
                <a:gd name="T33" fmla="*/ 1120 h 1154"/>
                <a:gd name="T34" fmla="*/ 438 w 490"/>
                <a:gd name="T35" fmla="*/ 1154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154">
                  <a:moveTo>
                    <a:pt x="438" y="1154"/>
                  </a:moveTo>
                  <a:cubicBezTo>
                    <a:pt x="390" y="1145"/>
                    <a:pt x="362" y="1113"/>
                    <a:pt x="339" y="1077"/>
                  </a:cubicBezTo>
                  <a:cubicBezTo>
                    <a:pt x="302" y="1022"/>
                    <a:pt x="279" y="961"/>
                    <a:pt x="258" y="899"/>
                  </a:cubicBezTo>
                  <a:cubicBezTo>
                    <a:pt x="256" y="895"/>
                    <a:pt x="254" y="891"/>
                    <a:pt x="253" y="886"/>
                  </a:cubicBezTo>
                  <a:cubicBezTo>
                    <a:pt x="247" y="841"/>
                    <a:pt x="210" y="816"/>
                    <a:pt x="183" y="785"/>
                  </a:cubicBezTo>
                  <a:cubicBezTo>
                    <a:pt x="93" y="680"/>
                    <a:pt x="38" y="561"/>
                    <a:pt x="14" y="425"/>
                  </a:cubicBezTo>
                  <a:cubicBezTo>
                    <a:pt x="0" y="345"/>
                    <a:pt x="8" y="268"/>
                    <a:pt x="32" y="191"/>
                  </a:cubicBezTo>
                  <a:cubicBezTo>
                    <a:pt x="48" y="138"/>
                    <a:pt x="63" y="84"/>
                    <a:pt x="78" y="30"/>
                  </a:cubicBezTo>
                  <a:cubicBezTo>
                    <a:pt x="84" y="6"/>
                    <a:pt x="96" y="0"/>
                    <a:pt x="119" y="12"/>
                  </a:cubicBezTo>
                  <a:cubicBezTo>
                    <a:pt x="120" y="13"/>
                    <a:pt x="122" y="14"/>
                    <a:pt x="124" y="15"/>
                  </a:cubicBezTo>
                  <a:cubicBezTo>
                    <a:pt x="188" y="68"/>
                    <a:pt x="253" y="119"/>
                    <a:pt x="316" y="173"/>
                  </a:cubicBezTo>
                  <a:cubicBezTo>
                    <a:pt x="383" y="231"/>
                    <a:pt x="419" y="308"/>
                    <a:pt x="430" y="395"/>
                  </a:cubicBezTo>
                  <a:cubicBezTo>
                    <a:pt x="439" y="460"/>
                    <a:pt x="443" y="526"/>
                    <a:pt x="446" y="592"/>
                  </a:cubicBezTo>
                  <a:cubicBezTo>
                    <a:pt x="449" y="666"/>
                    <a:pt x="450" y="740"/>
                    <a:pt x="467" y="812"/>
                  </a:cubicBezTo>
                  <a:cubicBezTo>
                    <a:pt x="473" y="836"/>
                    <a:pt x="482" y="860"/>
                    <a:pt x="489" y="884"/>
                  </a:cubicBezTo>
                  <a:cubicBezTo>
                    <a:pt x="490" y="889"/>
                    <a:pt x="490" y="896"/>
                    <a:pt x="487" y="899"/>
                  </a:cubicBezTo>
                  <a:cubicBezTo>
                    <a:pt x="430" y="964"/>
                    <a:pt x="421" y="1040"/>
                    <a:pt x="433" y="1120"/>
                  </a:cubicBezTo>
                  <a:cubicBezTo>
                    <a:pt x="434" y="1131"/>
                    <a:pt x="436" y="1142"/>
                    <a:pt x="438" y="1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13">
              <a:extLst>
                <a:ext uri="{FF2B5EF4-FFF2-40B4-BE49-F238E27FC236}">
                  <a16:creationId xmlns:a16="http://schemas.microsoft.com/office/drawing/2014/main" id="{393D176B-CAF9-40B1-8EEC-9EBF44FD17CC}"/>
                </a:ext>
              </a:extLst>
            </p:cNvPr>
            <p:cNvSpPr>
              <a:spLocks/>
            </p:cNvSpPr>
            <p:nvPr/>
          </p:nvSpPr>
          <p:spPr bwMode="auto">
            <a:xfrm>
              <a:off x="9063038" y="7240588"/>
              <a:ext cx="1104900" cy="3030538"/>
            </a:xfrm>
            <a:custGeom>
              <a:avLst/>
              <a:gdLst>
                <a:gd name="T0" fmla="*/ 201 w 341"/>
                <a:gd name="T1" fmla="*/ 0 h 935"/>
                <a:gd name="T2" fmla="*/ 251 w 341"/>
                <a:gd name="T3" fmla="*/ 111 h 935"/>
                <a:gd name="T4" fmla="*/ 313 w 341"/>
                <a:gd name="T5" fmla="*/ 205 h 935"/>
                <a:gd name="T6" fmla="*/ 322 w 341"/>
                <a:gd name="T7" fmla="*/ 373 h 935"/>
                <a:gd name="T8" fmla="*/ 224 w 341"/>
                <a:gd name="T9" fmla="*/ 712 h 935"/>
                <a:gd name="T10" fmla="*/ 95 w 341"/>
                <a:gd name="T11" fmla="*/ 923 h 935"/>
                <a:gd name="T12" fmla="*/ 73 w 341"/>
                <a:gd name="T13" fmla="*/ 920 h 935"/>
                <a:gd name="T14" fmla="*/ 44 w 341"/>
                <a:gd name="T15" fmla="*/ 810 h 935"/>
                <a:gd name="T16" fmla="*/ 33 w 341"/>
                <a:gd name="T17" fmla="*/ 629 h 935"/>
                <a:gd name="T18" fmla="*/ 21 w 341"/>
                <a:gd name="T19" fmla="*/ 435 h 935"/>
                <a:gd name="T20" fmla="*/ 14 w 341"/>
                <a:gd name="T21" fmla="*/ 400 h 935"/>
                <a:gd name="T22" fmla="*/ 16 w 341"/>
                <a:gd name="T23" fmla="*/ 299 h 935"/>
                <a:gd name="T24" fmla="*/ 194 w 341"/>
                <a:gd name="T25" fmla="*/ 6 h 935"/>
                <a:gd name="T26" fmla="*/ 201 w 341"/>
                <a:gd name="T27" fmla="*/ 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1" h="935">
                  <a:moveTo>
                    <a:pt x="201" y="0"/>
                  </a:moveTo>
                  <a:cubicBezTo>
                    <a:pt x="204" y="45"/>
                    <a:pt x="226" y="78"/>
                    <a:pt x="251" y="111"/>
                  </a:cubicBezTo>
                  <a:cubicBezTo>
                    <a:pt x="273" y="141"/>
                    <a:pt x="296" y="172"/>
                    <a:pt x="313" y="205"/>
                  </a:cubicBezTo>
                  <a:cubicBezTo>
                    <a:pt x="341" y="259"/>
                    <a:pt x="338" y="316"/>
                    <a:pt x="322" y="373"/>
                  </a:cubicBezTo>
                  <a:cubicBezTo>
                    <a:pt x="290" y="486"/>
                    <a:pt x="258" y="600"/>
                    <a:pt x="224" y="712"/>
                  </a:cubicBezTo>
                  <a:cubicBezTo>
                    <a:pt x="200" y="794"/>
                    <a:pt x="156" y="864"/>
                    <a:pt x="95" y="923"/>
                  </a:cubicBezTo>
                  <a:cubicBezTo>
                    <a:pt x="83" y="935"/>
                    <a:pt x="78" y="935"/>
                    <a:pt x="73" y="920"/>
                  </a:cubicBezTo>
                  <a:cubicBezTo>
                    <a:pt x="61" y="884"/>
                    <a:pt x="48" y="847"/>
                    <a:pt x="44" y="810"/>
                  </a:cubicBezTo>
                  <a:cubicBezTo>
                    <a:pt x="37" y="750"/>
                    <a:pt x="37" y="690"/>
                    <a:pt x="33" y="629"/>
                  </a:cubicBezTo>
                  <a:cubicBezTo>
                    <a:pt x="30" y="565"/>
                    <a:pt x="26" y="500"/>
                    <a:pt x="21" y="435"/>
                  </a:cubicBezTo>
                  <a:cubicBezTo>
                    <a:pt x="21" y="423"/>
                    <a:pt x="19" y="411"/>
                    <a:pt x="14" y="400"/>
                  </a:cubicBezTo>
                  <a:cubicBezTo>
                    <a:pt x="0" y="366"/>
                    <a:pt x="7" y="333"/>
                    <a:pt x="16" y="299"/>
                  </a:cubicBezTo>
                  <a:cubicBezTo>
                    <a:pt x="46" y="184"/>
                    <a:pt x="104" y="85"/>
                    <a:pt x="194" y="6"/>
                  </a:cubicBezTo>
                  <a:cubicBezTo>
                    <a:pt x="196" y="4"/>
                    <a:pt x="197" y="3"/>
                    <a:pt x="2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Freeform 14">
              <a:extLst>
                <a:ext uri="{FF2B5EF4-FFF2-40B4-BE49-F238E27FC236}">
                  <a16:creationId xmlns:a16="http://schemas.microsoft.com/office/drawing/2014/main" id="{67B0142C-2DA5-4F95-8FEA-CFAF122EDDDD}"/>
                </a:ext>
              </a:extLst>
            </p:cNvPr>
            <p:cNvSpPr>
              <a:spLocks/>
            </p:cNvSpPr>
            <p:nvPr/>
          </p:nvSpPr>
          <p:spPr bwMode="auto">
            <a:xfrm>
              <a:off x="6689725" y="9882188"/>
              <a:ext cx="2089150" cy="1425575"/>
            </a:xfrm>
            <a:custGeom>
              <a:avLst/>
              <a:gdLst>
                <a:gd name="T0" fmla="*/ 0 w 645"/>
                <a:gd name="T1" fmla="*/ 16 h 440"/>
                <a:gd name="T2" fmla="*/ 180 w 645"/>
                <a:gd name="T3" fmla="*/ 22 h 440"/>
                <a:gd name="T4" fmla="*/ 387 w 645"/>
                <a:gd name="T5" fmla="*/ 182 h 440"/>
                <a:gd name="T6" fmla="*/ 497 w 645"/>
                <a:gd name="T7" fmla="*/ 331 h 440"/>
                <a:gd name="T8" fmla="*/ 592 w 645"/>
                <a:gd name="T9" fmla="*/ 410 h 440"/>
                <a:gd name="T10" fmla="*/ 623 w 645"/>
                <a:gd name="T11" fmla="*/ 421 h 440"/>
                <a:gd name="T12" fmla="*/ 645 w 645"/>
                <a:gd name="T13" fmla="*/ 435 h 440"/>
                <a:gd name="T14" fmla="*/ 642 w 645"/>
                <a:gd name="T15" fmla="*/ 440 h 440"/>
                <a:gd name="T16" fmla="*/ 593 w 645"/>
                <a:gd name="T17" fmla="*/ 427 h 440"/>
                <a:gd name="T18" fmla="*/ 337 w 645"/>
                <a:gd name="T19" fmla="*/ 391 h 440"/>
                <a:gd name="T20" fmla="*/ 192 w 645"/>
                <a:gd name="T21" fmla="*/ 317 h 440"/>
                <a:gd name="T22" fmla="*/ 160 w 645"/>
                <a:gd name="T23" fmla="*/ 242 h 440"/>
                <a:gd name="T24" fmla="*/ 89 w 645"/>
                <a:gd name="T25" fmla="*/ 85 h 440"/>
                <a:gd name="T26" fmla="*/ 16 w 645"/>
                <a:gd name="T27" fmla="*/ 25 h 440"/>
                <a:gd name="T28" fmla="*/ 0 w 645"/>
                <a:gd name="T29" fmla="*/ 1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5" h="440">
                  <a:moveTo>
                    <a:pt x="0" y="16"/>
                  </a:moveTo>
                  <a:cubicBezTo>
                    <a:pt x="63" y="0"/>
                    <a:pt x="122" y="1"/>
                    <a:pt x="180" y="22"/>
                  </a:cubicBezTo>
                  <a:cubicBezTo>
                    <a:pt x="266" y="52"/>
                    <a:pt x="331" y="112"/>
                    <a:pt x="387" y="182"/>
                  </a:cubicBezTo>
                  <a:cubicBezTo>
                    <a:pt x="426" y="230"/>
                    <a:pt x="460" y="282"/>
                    <a:pt x="497" y="331"/>
                  </a:cubicBezTo>
                  <a:cubicBezTo>
                    <a:pt x="523" y="364"/>
                    <a:pt x="553" y="393"/>
                    <a:pt x="592" y="410"/>
                  </a:cubicBezTo>
                  <a:cubicBezTo>
                    <a:pt x="602" y="414"/>
                    <a:pt x="613" y="416"/>
                    <a:pt x="623" y="421"/>
                  </a:cubicBezTo>
                  <a:cubicBezTo>
                    <a:pt x="631" y="424"/>
                    <a:pt x="637" y="430"/>
                    <a:pt x="645" y="435"/>
                  </a:cubicBezTo>
                  <a:cubicBezTo>
                    <a:pt x="644" y="436"/>
                    <a:pt x="643" y="438"/>
                    <a:pt x="642" y="440"/>
                  </a:cubicBezTo>
                  <a:cubicBezTo>
                    <a:pt x="626" y="435"/>
                    <a:pt x="609" y="431"/>
                    <a:pt x="593" y="427"/>
                  </a:cubicBezTo>
                  <a:cubicBezTo>
                    <a:pt x="509" y="405"/>
                    <a:pt x="423" y="398"/>
                    <a:pt x="337" y="391"/>
                  </a:cubicBezTo>
                  <a:cubicBezTo>
                    <a:pt x="279" y="386"/>
                    <a:pt x="228" y="366"/>
                    <a:pt x="192" y="317"/>
                  </a:cubicBezTo>
                  <a:cubicBezTo>
                    <a:pt x="176" y="294"/>
                    <a:pt x="165" y="270"/>
                    <a:pt x="160" y="242"/>
                  </a:cubicBezTo>
                  <a:cubicBezTo>
                    <a:pt x="148" y="184"/>
                    <a:pt x="130" y="128"/>
                    <a:pt x="89" y="85"/>
                  </a:cubicBezTo>
                  <a:cubicBezTo>
                    <a:pt x="67" y="62"/>
                    <a:pt x="40" y="45"/>
                    <a:pt x="16" y="25"/>
                  </a:cubicBezTo>
                  <a:cubicBezTo>
                    <a:pt x="12" y="22"/>
                    <a:pt x="7" y="2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Freeform 15">
              <a:extLst>
                <a:ext uri="{FF2B5EF4-FFF2-40B4-BE49-F238E27FC236}">
                  <a16:creationId xmlns:a16="http://schemas.microsoft.com/office/drawing/2014/main" id="{C501CD89-0358-449F-8F0F-0F8C48964C92}"/>
                </a:ext>
              </a:extLst>
            </p:cNvPr>
            <p:cNvSpPr>
              <a:spLocks/>
            </p:cNvSpPr>
            <p:nvPr/>
          </p:nvSpPr>
          <p:spPr bwMode="auto">
            <a:xfrm>
              <a:off x="9099550" y="10140950"/>
              <a:ext cx="1570038" cy="1169988"/>
            </a:xfrm>
            <a:custGeom>
              <a:avLst/>
              <a:gdLst>
                <a:gd name="T0" fmla="*/ 485 w 485"/>
                <a:gd name="T1" fmla="*/ 102 h 361"/>
                <a:gd name="T2" fmla="*/ 431 w 485"/>
                <a:gd name="T3" fmla="*/ 74 h 361"/>
                <a:gd name="T4" fmla="*/ 316 w 485"/>
                <a:gd name="T5" fmla="*/ 131 h 361"/>
                <a:gd name="T6" fmla="*/ 289 w 485"/>
                <a:gd name="T7" fmla="*/ 237 h 361"/>
                <a:gd name="T8" fmla="*/ 176 w 485"/>
                <a:gd name="T9" fmla="*/ 343 h 361"/>
                <a:gd name="T10" fmla="*/ 66 w 485"/>
                <a:gd name="T11" fmla="*/ 353 h 361"/>
                <a:gd name="T12" fmla="*/ 3 w 485"/>
                <a:gd name="T13" fmla="*/ 271 h 361"/>
                <a:gd name="T14" fmla="*/ 66 w 485"/>
                <a:gd name="T15" fmla="*/ 116 h 361"/>
                <a:gd name="T16" fmla="*/ 174 w 485"/>
                <a:gd name="T17" fmla="*/ 25 h 361"/>
                <a:gd name="T18" fmla="*/ 373 w 485"/>
                <a:gd name="T19" fmla="*/ 31 h 361"/>
                <a:gd name="T20" fmla="*/ 485 w 485"/>
                <a:gd name="T21" fmla="*/ 102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5" h="361">
                  <a:moveTo>
                    <a:pt x="485" y="102"/>
                  </a:moveTo>
                  <a:cubicBezTo>
                    <a:pt x="467" y="93"/>
                    <a:pt x="450" y="82"/>
                    <a:pt x="431" y="74"/>
                  </a:cubicBezTo>
                  <a:cubicBezTo>
                    <a:pt x="366" y="44"/>
                    <a:pt x="333" y="61"/>
                    <a:pt x="316" y="131"/>
                  </a:cubicBezTo>
                  <a:cubicBezTo>
                    <a:pt x="307" y="167"/>
                    <a:pt x="299" y="202"/>
                    <a:pt x="289" y="237"/>
                  </a:cubicBezTo>
                  <a:cubicBezTo>
                    <a:pt x="273" y="295"/>
                    <a:pt x="232" y="329"/>
                    <a:pt x="176" y="343"/>
                  </a:cubicBezTo>
                  <a:cubicBezTo>
                    <a:pt x="140" y="352"/>
                    <a:pt x="103" y="361"/>
                    <a:pt x="66" y="353"/>
                  </a:cubicBezTo>
                  <a:cubicBezTo>
                    <a:pt x="21" y="344"/>
                    <a:pt x="0" y="317"/>
                    <a:pt x="3" y="271"/>
                  </a:cubicBezTo>
                  <a:cubicBezTo>
                    <a:pt x="7" y="212"/>
                    <a:pt x="33" y="163"/>
                    <a:pt x="66" y="116"/>
                  </a:cubicBezTo>
                  <a:cubicBezTo>
                    <a:pt x="93" y="76"/>
                    <a:pt x="127" y="43"/>
                    <a:pt x="174" y="25"/>
                  </a:cubicBezTo>
                  <a:cubicBezTo>
                    <a:pt x="241" y="0"/>
                    <a:pt x="307" y="5"/>
                    <a:pt x="373" y="31"/>
                  </a:cubicBezTo>
                  <a:cubicBezTo>
                    <a:pt x="415" y="47"/>
                    <a:pt x="452" y="71"/>
                    <a:pt x="4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Freeform 16">
              <a:extLst>
                <a:ext uri="{FF2B5EF4-FFF2-40B4-BE49-F238E27FC236}">
                  <a16:creationId xmlns:a16="http://schemas.microsoft.com/office/drawing/2014/main" id="{1B04CA6B-161A-4765-8E6A-B6ABE37CFC68}"/>
                </a:ext>
              </a:extLst>
            </p:cNvPr>
            <p:cNvSpPr>
              <a:spLocks/>
            </p:cNvSpPr>
            <p:nvPr/>
          </p:nvSpPr>
          <p:spPr bwMode="auto">
            <a:xfrm>
              <a:off x="9507538" y="9713913"/>
              <a:ext cx="2347913" cy="755650"/>
            </a:xfrm>
            <a:custGeom>
              <a:avLst/>
              <a:gdLst>
                <a:gd name="T0" fmla="*/ 0 w 725"/>
                <a:gd name="T1" fmla="*/ 152 h 233"/>
                <a:gd name="T2" fmla="*/ 86 w 725"/>
                <a:gd name="T3" fmla="*/ 81 h 233"/>
                <a:gd name="T4" fmla="*/ 432 w 725"/>
                <a:gd name="T5" fmla="*/ 8 h 233"/>
                <a:gd name="T6" fmla="*/ 594 w 725"/>
                <a:gd name="T7" fmla="*/ 77 h 233"/>
                <a:gd name="T8" fmla="*/ 610 w 725"/>
                <a:gd name="T9" fmla="*/ 96 h 233"/>
                <a:gd name="T10" fmla="*/ 659 w 725"/>
                <a:gd name="T11" fmla="*/ 138 h 233"/>
                <a:gd name="T12" fmla="*/ 714 w 725"/>
                <a:gd name="T13" fmla="*/ 169 h 233"/>
                <a:gd name="T14" fmla="*/ 723 w 725"/>
                <a:gd name="T15" fmla="*/ 190 h 233"/>
                <a:gd name="T16" fmla="*/ 706 w 725"/>
                <a:gd name="T17" fmla="*/ 207 h 233"/>
                <a:gd name="T18" fmla="*/ 499 w 725"/>
                <a:gd name="T19" fmla="*/ 227 h 233"/>
                <a:gd name="T20" fmla="*/ 338 w 725"/>
                <a:gd name="T21" fmla="*/ 160 h 233"/>
                <a:gd name="T22" fmla="*/ 81 w 725"/>
                <a:gd name="T23" fmla="*/ 114 h 233"/>
                <a:gd name="T24" fmla="*/ 0 w 725"/>
                <a:gd name="T25" fmla="*/ 15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5" h="233">
                  <a:moveTo>
                    <a:pt x="0" y="152"/>
                  </a:moveTo>
                  <a:cubicBezTo>
                    <a:pt x="21" y="119"/>
                    <a:pt x="52" y="97"/>
                    <a:pt x="86" y="81"/>
                  </a:cubicBezTo>
                  <a:cubicBezTo>
                    <a:pt x="195" y="29"/>
                    <a:pt x="310" y="0"/>
                    <a:pt x="432" y="8"/>
                  </a:cubicBezTo>
                  <a:cubicBezTo>
                    <a:pt x="493" y="13"/>
                    <a:pt x="550" y="30"/>
                    <a:pt x="594" y="77"/>
                  </a:cubicBezTo>
                  <a:cubicBezTo>
                    <a:pt x="600" y="83"/>
                    <a:pt x="606" y="89"/>
                    <a:pt x="610" y="96"/>
                  </a:cubicBezTo>
                  <a:cubicBezTo>
                    <a:pt x="619" y="119"/>
                    <a:pt x="638" y="129"/>
                    <a:pt x="659" y="138"/>
                  </a:cubicBezTo>
                  <a:cubicBezTo>
                    <a:pt x="678" y="147"/>
                    <a:pt x="696" y="158"/>
                    <a:pt x="714" y="169"/>
                  </a:cubicBezTo>
                  <a:cubicBezTo>
                    <a:pt x="719" y="173"/>
                    <a:pt x="725" y="184"/>
                    <a:pt x="723" y="190"/>
                  </a:cubicBezTo>
                  <a:cubicBezTo>
                    <a:pt x="722" y="197"/>
                    <a:pt x="713" y="205"/>
                    <a:pt x="706" y="207"/>
                  </a:cubicBezTo>
                  <a:cubicBezTo>
                    <a:pt x="638" y="223"/>
                    <a:pt x="569" y="233"/>
                    <a:pt x="499" y="227"/>
                  </a:cubicBezTo>
                  <a:cubicBezTo>
                    <a:pt x="439" y="221"/>
                    <a:pt x="387" y="199"/>
                    <a:pt x="338" y="160"/>
                  </a:cubicBezTo>
                  <a:cubicBezTo>
                    <a:pt x="262" y="99"/>
                    <a:pt x="175" y="80"/>
                    <a:pt x="81" y="114"/>
                  </a:cubicBezTo>
                  <a:cubicBezTo>
                    <a:pt x="53" y="124"/>
                    <a:pt x="28" y="139"/>
                    <a:pt x="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Freeform 17">
              <a:extLst>
                <a:ext uri="{FF2B5EF4-FFF2-40B4-BE49-F238E27FC236}">
                  <a16:creationId xmlns:a16="http://schemas.microsoft.com/office/drawing/2014/main" id="{8C41125A-EEA6-42F8-BB11-94BA7D9543A6}"/>
                </a:ext>
              </a:extLst>
            </p:cNvPr>
            <p:cNvSpPr>
              <a:spLocks/>
            </p:cNvSpPr>
            <p:nvPr/>
          </p:nvSpPr>
          <p:spPr bwMode="auto">
            <a:xfrm>
              <a:off x="9866313" y="7586663"/>
              <a:ext cx="1289050" cy="2249488"/>
            </a:xfrm>
            <a:custGeom>
              <a:avLst/>
              <a:gdLst>
                <a:gd name="T0" fmla="*/ 350 w 398"/>
                <a:gd name="T1" fmla="*/ 1 h 694"/>
                <a:gd name="T2" fmla="*/ 392 w 398"/>
                <a:gd name="T3" fmla="*/ 34 h 694"/>
                <a:gd name="T4" fmla="*/ 383 w 398"/>
                <a:gd name="T5" fmla="*/ 114 h 694"/>
                <a:gd name="T6" fmla="*/ 253 w 398"/>
                <a:gd name="T7" fmla="*/ 367 h 694"/>
                <a:gd name="T8" fmla="*/ 73 w 398"/>
                <a:gd name="T9" fmla="*/ 595 h 694"/>
                <a:gd name="T10" fmla="*/ 0 w 398"/>
                <a:gd name="T11" fmla="*/ 694 h 694"/>
                <a:gd name="T12" fmla="*/ 3 w 398"/>
                <a:gd name="T13" fmla="*/ 677 h 694"/>
                <a:gd name="T14" fmla="*/ 72 w 398"/>
                <a:gd name="T15" fmla="*/ 421 h 694"/>
                <a:gd name="T16" fmla="*/ 215 w 398"/>
                <a:gd name="T17" fmla="*/ 164 h 694"/>
                <a:gd name="T18" fmla="*/ 323 w 398"/>
                <a:gd name="T19" fmla="*/ 43 h 694"/>
                <a:gd name="T20" fmla="*/ 350 w 398"/>
                <a:gd name="T21" fmla="*/ 1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694">
                  <a:moveTo>
                    <a:pt x="350" y="1"/>
                  </a:moveTo>
                  <a:cubicBezTo>
                    <a:pt x="374" y="0"/>
                    <a:pt x="386" y="9"/>
                    <a:pt x="392" y="34"/>
                  </a:cubicBezTo>
                  <a:cubicBezTo>
                    <a:pt x="398" y="62"/>
                    <a:pt x="391" y="88"/>
                    <a:pt x="383" y="114"/>
                  </a:cubicBezTo>
                  <a:cubicBezTo>
                    <a:pt x="356" y="206"/>
                    <a:pt x="310" y="290"/>
                    <a:pt x="253" y="367"/>
                  </a:cubicBezTo>
                  <a:cubicBezTo>
                    <a:pt x="196" y="445"/>
                    <a:pt x="133" y="519"/>
                    <a:pt x="73" y="595"/>
                  </a:cubicBezTo>
                  <a:cubicBezTo>
                    <a:pt x="49" y="627"/>
                    <a:pt x="25" y="660"/>
                    <a:pt x="0" y="694"/>
                  </a:cubicBezTo>
                  <a:cubicBezTo>
                    <a:pt x="1" y="687"/>
                    <a:pt x="2" y="682"/>
                    <a:pt x="3" y="677"/>
                  </a:cubicBezTo>
                  <a:cubicBezTo>
                    <a:pt x="26" y="591"/>
                    <a:pt x="52" y="507"/>
                    <a:pt x="72" y="421"/>
                  </a:cubicBezTo>
                  <a:cubicBezTo>
                    <a:pt x="95" y="321"/>
                    <a:pt x="146" y="238"/>
                    <a:pt x="215" y="164"/>
                  </a:cubicBezTo>
                  <a:cubicBezTo>
                    <a:pt x="252" y="124"/>
                    <a:pt x="288" y="84"/>
                    <a:pt x="323" y="43"/>
                  </a:cubicBezTo>
                  <a:cubicBezTo>
                    <a:pt x="333" y="31"/>
                    <a:pt x="340" y="17"/>
                    <a:pt x="3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Freeform 18">
              <a:extLst>
                <a:ext uri="{FF2B5EF4-FFF2-40B4-BE49-F238E27FC236}">
                  <a16:creationId xmlns:a16="http://schemas.microsoft.com/office/drawing/2014/main" id="{C4DBEE9C-3E47-4FA4-853D-B1809D5057D5}"/>
                </a:ext>
              </a:extLst>
            </p:cNvPr>
            <p:cNvSpPr>
              <a:spLocks/>
            </p:cNvSpPr>
            <p:nvPr/>
          </p:nvSpPr>
          <p:spPr bwMode="auto">
            <a:xfrm>
              <a:off x="8408988" y="7126288"/>
              <a:ext cx="912813" cy="1119188"/>
            </a:xfrm>
            <a:custGeom>
              <a:avLst/>
              <a:gdLst>
                <a:gd name="T0" fmla="*/ 176 w 282"/>
                <a:gd name="T1" fmla="*/ 345 h 345"/>
                <a:gd name="T2" fmla="*/ 91 w 282"/>
                <a:gd name="T3" fmla="*/ 244 h 345"/>
                <a:gd name="T4" fmla="*/ 21 w 282"/>
                <a:gd name="T5" fmla="*/ 193 h 345"/>
                <a:gd name="T6" fmla="*/ 6 w 282"/>
                <a:gd name="T7" fmla="*/ 172 h 345"/>
                <a:gd name="T8" fmla="*/ 23 w 282"/>
                <a:gd name="T9" fmla="*/ 105 h 345"/>
                <a:gd name="T10" fmla="*/ 72 w 282"/>
                <a:gd name="T11" fmla="*/ 55 h 345"/>
                <a:gd name="T12" fmla="*/ 103 w 282"/>
                <a:gd name="T13" fmla="*/ 18 h 345"/>
                <a:gd name="T14" fmla="*/ 138 w 282"/>
                <a:gd name="T15" fmla="*/ 8 h 345"/>
                <a:gd name="T16" fmla="*/ 282 w 282"/>
                <a:gd name="T17" fmla="*/ 98 h 345"/>
                <a:gd name="T18" fmla="*/ 176 w 282"/>
                <a:gd name="T19"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345">
                  <a:moveTo>
                    <a:pt x="176" y="345"/>
                  </a:moveTo>
                  <a:cubicBezTo>
                    <a:pt x="152" y="304"/>
                    <a:pt x="125" y="271"/>
                    <a:pt x="91" y="244"/>
                  </a:cubicBezTo>
                  <a:cubicBezTo>
                    <a:pt x="69" y="225"/>
                    <a:pt x="44" y="210"/>
                    <a:pt x="21" y="193"/>
                  </a:cubicBezTo>
                  <a:cubicBezTo>
                    <a:pt x="15" y="188"/>
                    <a:pt x="8" y="180"/>
                    <a:pt x="6" y="172"/>
                  </a:cubicBezTo>
                  <a:cubicBezTo>
                    <a:pt x="0" y="147"/>
                    <a:pt x="7" y="124"/>
                    <a:pt x="23" y="105"/>
                  </a:cubicBezTo>
                  <a:cubicBezTo>
                    <a:pt x="39" y="88"/>
                    <a:pt x="56" y="72"/>
                    <a:pt x="72" y="55"/>
                  </a:cubicBezTo>
                  <a:cubicBezTo>
                    <a:pt x="83" y="43"/>
                    <a:pt x="94" y="31"/>
                    <a:pt x="103" y="18"/>
                  </a:cubicBezTo>
                  <a:cubicBezTo>
                    <a:pt x="113" y="5"/>
                    <a:pt x="124" y="0"/>
                    <a:pt x="138" y="8"/>
                  </a:cubicBezTo>
                  <a:cubicBezTo>
                    <a:pt x="186" y="38"/>
                    <a:pt x="233" y="68"/>
                    <a:pt x="282" y="98"/>
                  </a:cubicBezTo>
                  <a:cubicBezTo>
                    <a:pt x="239" y="175"/>
                    <a:pt x="196" y="253"/>
                    <a:pt x="176" y="3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Freeform 21">
              <a:extLst>
                <a:ext uri="{FF2B5EF4-FFF2-40B4-BE49-F238E27FC236}">
                  <a16:creationId xmlns:a16="http://schemas.microsoft.com/office/drawing/2014/main" id="{F0BA83AE-EF32-4DE7-8B9A-EB67B2CC1BBC}"/>
                </a:ext>
              </a:extLst>
            </p:cNvPr>
            <p:cNvSpPr>
              <a:spLocks/>
            </p:cNvSpPr>
            <p:nvPr/>
          </p:nvSpPr>
          <p:spPr bwMode="auto">
            <a:xfrm>
              <a:off x="7302500" y="8529638"/>
              <a:ext cx="1287463" cy="2513013"/>
            </a:xfrm>
            <a:custGeom>
              <a:avLst/>
              <a:gdLst>
                <a:gd name="T0" fmla="*/ 5 w 398"/>
                <a:gd name="T1" fmla="*/ 0 h 775"/>
                <a:gd name="T2" fmla="*/ 58 w 398"/>
                <a:gd name="T3" fmla="*/ 135 h 775"/>
                <a:gd name="T4" fmla="*/ 167 w 398"/>
                <a:gd name="T5" fmla="*/ 378 h 775"/>
                <a:gd name="T6" fmla="*/ 251 w 398"/>
                <a:gd name="T7" fmla="*/ 485 h 775"/>
                <a:gd name="T8" fmla="*/ 366 w 398"/>
                <a:gd name="T9" fmla="*/ 687 h 775"/>
                <a:gd name="T10" fmla="*/ 398 w 398"/>
                <a:gd name="T11" fmla="*/ 775 h 775"/>
                <a:gd name="T12" fmla="*/ 389 w 398"/>
                <a:gd name="T13" fmla="*/ 767 h 775"/>
                <a:gd name="T14" fmla="*/ 314 w 398"/>
                <a:gd name="T15" fmla="*/ 638 h 775"/>
                <a:gd name="T16" fmla="*/ 163 w 398"/>
                <a:gd name="T17" fmla="*/ 429 h 775"/>
                <a:gd name="T18" fmla="*/ 34 w 398"/>
                <a:gd name="T19" fmla="*/ 252 h 775"/>
                <a:gd name="T20" fmla="*/ 2 w 398"/>
                <a:gd name="T21" fmla="*/ 91 h 775"/>
                <a:gd name="T22" fmla="*/ 2 w 398"/>
                <a:gd name="T23" fmla="*/ 0 h 775"/>
                <a:gd name="T24" fmla="*/ 5 w 398"/>
                <a:gd name="T25"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75">
                  <a:moveTo>
                    <a:pt x="5" y="0"/>
                  </a:moveTo>
                  <a:cubicBezTo>
                    <a:pt x="23" y="45"/>
                    <a:pt x="40" y="90"/>
                    <a:pt x="58" y="135"/>
                  </a:cubicBezTo>
                  <a:cubicBezTo>
                    <a:pt x="91" y="217"/>
                    <a:pt x="120" y="302"/>
                    <a:pt x="167" y="378"/>
                  </a:cubicBezTo>
                  <a:cubicBezTo>
                    <a:pt x="191" y="416"/>
                    <a:pt x="220" y="452"/>
                    <a:pt x="251" y="485"/>
                  </a:cubicBezTo>
                  <a:cubicBezTo>
                    <a:pt x="305" y="544"/>
                    <a:pt x="345" y="609"/>
                    <a:pt x="366" y="687"/>
                  </a:cubicBezTo>
                  <a:cubicBezTo>
                    <a:pt x="374" y="717"/>
                    <a:pt x="387" y="745"/>
                    <a:pt x="398" y="775"/>
                  </a:cubicBezTo>
                  <a:cubicBezTo>
                    <a:pt x="395" y="772"/>
                    <a:pt x="392" y="770"/>
                    <a:pt x="389" y="767"/>
                  </a:cubicBezTo>
                  <a:cubicBezTo>
                    <a:pt x="355" y="729"/>
                    <a:pt x="331" y="685"/>
                    <a:pt x="314" y="638"/>
                  </a:cubicBezTo>
                  <a:cubicBezTo>
                    <a:pt x="284" y="553"/>
                    <a:pt x="230" y="487"/>
                    <a:pt x="163" y="429"/>
                  </a:cubicBezTo>
                  <a:cubicBezTo>
                    <a:pt x="107" y="380"/>
                    <a:pt x="62" y="322"/>
                    <a:pt x="34" y="252"/>
                  </a:cubicBezTo>
                  <a:cubicBezTo>
                    <a:pt x="13" y="200"/>
                    <a:pt x="4" y="146"/>
                    <a:pt x="2" y="91"/>
                  </a:cubicBezTo>
                  <a:cubicBezTo>
                    <a:pt x="0" y="61"/>
                    <a:pt x="2" y="31"/>
                    <a:pt x="2"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Freeform 27">
              <a:extLst>
                <a:ext uri="{FF2B5EF4-FFF2-40B4-BE49-F238E27FC236}">
                  <a16:creationId xmlns:a16="http://schemas.microsoft.com/office/drawing/2014/main" id="{059CF772-7444-4AF1-85C8-B5FA33CA7447}"/>
                </a:ext>
              </a:extLst>
            </p:cNvPr>
            <p:cNvSpPr>
              <a:spLocks/>
            </p:cNvSpPr>
            <p:nvPr/>
          </p:nvSpPr>
          <p:spPr bwMode="auto">
            <a:xfrm>
              <a:off x="8337550" y="11450638"/>
              <a:ext cx="881063" cy="493713"/>
            </a:xfrm>
            <a:custGeom>
              <a:avLst/>
              <a:gdLst>
                <a:gd name="T0" fmla="*/ 0 w 272"/>
                <a:gd name="T1" fmla="*/ 69 h 152"/>
                <a:gd name="T2" fmla="*/ 26 w 272"/>
                <a:gd name="T3" fmla="*/ 45 h 152"/>
                <a:gd name="T4" fmla="*/ 195 w 272"/>
                <a:gd name="T5" fmla="*/ 15 h 152"/>
                <a:gd name="T6" fmla="*/ 271 w 272"/>
                <a:gd name="T7" fmla="*/ 91 h 152"/>
                <a:gd name="T8" fmla="*/ 266 w 272"/>
                <a:gd name="T9" fmla="*/ 112 h 152"/>
                <a:gd name="T10" fmla="*/ 180 w 272"/>
                <a:gd name="T11" fmla="*/ 136 h 152"/>
                <a:gd name="T12" fmla="*/ 121 w 272"/>
                <a:gd name="T13" fmla="*/ 96 h 152"/>
                <a:gd name="T14" fmla="*/ 49 w 272"/>
                <a:gd name="T15" fmla="*/ 72 h 152"/>
                <a:gd name="T16" fmla="*/ 3 w 272"/>
                <a:gd name="T17" fmla="*/ 72 h 152"/>
                <a:gd name="T18" fmla="*/ 0 w 272"/>
                <a:gd name="T19" fmla="*/ 6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152">
                  <a:moveTo>
                    <a:pt x="0" y="69"/>
                  </a:moveTo>
                  <a:cubicBezTo>
                    <a:pt x="9" y="61"/>
                    <a:pt x="16" y="51"/>
                    <a:pt x="26" y="45"/>
                  </a:cubicBezTo>
                  <a:cubicBezTo>
                    <a:pt x="78" y="13"/>
                    <a:pt x="135" y="0"/>
                    <a:pt x="195" y="15"/>
                  </a:cubicBezTo>
                  <a:cubicBezTo>
                    <a:pt x="235" y="24"/>
                    <a:pt x="261" y="50"/>
                    <a:pt x="271" y="91"/>
                  </a:cubicBezTo>
                  <a:cubicBezTo>
                    <a:pt x="272" y="97"/>
                    <a:pt x="270" y="106"/>
                    <a:pt x="266" y="112"/>
                  </a:cubicBezTo>
                  <a:cubicBezTo>
                    <a:pt x="245" y="142"/>
                    <a:pt x="213" y="152"/>
                    <a:pt x="180" y="136"/>
                  </a:cubicBezTo>
                  <a:cubicBezTo>
                    <a:pt x="158" y="126"/>
                    <a:pt x="139" y="112"/>
                    <a:pt x="121" y="96"/>
                  </a:cubicBezTo>
                  <a:cubicBezTo>
                    <a:pt x="100" y="78"/>
                    <a:pt x="75" y="73"/>
                    <a:pt x="49" y="72"/>
                  </a:cubicBezTo>
                  <a:cubicBezTo>
                    <a:pt x="34" y="71"/>
                    <a:pt x="18" y="72"/>
                    <a:pt x="3" y="72"/>
                  </a:cubicBezTo>
                  <a:cubicBezTo>
                    <a:pt x="2" y="71"/>
                    <a:pt x="1" y="70"/>
                    <a:pt x="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2" name="Freeform 28">
              <a:extLst>
                <a:ext uri="{FF2B5EF4-FFF2-40B4-BE49-F238E27FC236}">
                  <a16:creationId xmlns:a16="http://schemas.microsoft.com/office/drawing/2014/main" id="{7C87AB43-040D-4902-9191-D8A70DF57B42}"/>
                </a:ext>
              </a:extLst>
            </p:cNvPr>
            <p:cNvSpPr>
              <a:spLocks/>
            </p:cNvSpPr>
            <p:nvPr/>
          </p:nvSpPr>
          <p:spPr bwMode="auto">
            <a:xfrm>
              <a:off x="9377363" y="11133138"/>
              <a:ext cx="647700" cy="700088"/>
            </a:xfrm>
            <a:custGeom>
              <a:avLst/>
              <a:gdLst>
                <a:gd name="T0" fmla="*/ 200 w 200"/>
                <a:gd name="T1" fmla="*/ 0 h 216"/>
                <a:gd name="T2" fmla="*/ 129 w 200"/>
                <a:gd name="T3" fmla="*/ 166 h 216"/>
                <a:gd name="T4" fmla="*/ 39 w 200"/>
                <a:gd name="T5" fmla="*/ 214 h 216"/>
                <a:gd name="T6" fmla="*/ 20 w 200"/>
                <a:gd name="T7" fmla="*/ 205 h 216"/>
                <a:gd name="T8" fmla="*/ 2 w 200"/>
                <a:gd name="T9" fmla="*/ 148 h 216"/>
                <a:gd name="T10" fmla="*/ 27 w 200"/>
                <a:gd name="T11" fmla="*/ 112 h 216"/>
                <a:gd name="T12" fmla="*/ 107 w 200"/>
                <a:gd name="T13" fmla="*/ 78 h 216"/>
                <a:gd name="T14" fmla="*/ 190 w 200"/>
                <a:gd name="T15" fmla="*/ 11 h 216"/>
                <a:gd name="T16" fmla="*/ 200 w 200"/>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16">
                  <a:moveTo>
                    <a:pt x="200" y="0"/>
                  </a:moveTo>
                  <a:cubicBezTo>
                    <a:pt x="191" y="62"/>
                    <a:pt x="172" y="119"/>
                    <a:pt x="129" y="166"/>
                  </a:cubicBezTo>
                  <a:cubicBezTo>
                    <a:pt x="105" y="193"/>
                    <a:pt x="75" y="209"/>
                    <a:pt x="39" y="214"/>
                  </a:cubicBezTo>
                  <a:cubicBezTo>
                    <a:pt x="30" y="216"/>
                    <a:pt x="23" y="214"/>
                    <a:pt x="20" y="205"/>
                  </a:cubicBezTo>
                  <a:cubicBezTo>
                    <a:pt x="13" y="186"/>
                    <a:pt x="5" y="168"/>
                    <a:pt x="2" y="148"/>
                  </a:cubicBezTo>
                  <a:cubicBezTo>
                    <a:pt x="0" y="129"/>
                    <a:pt x="8" y="120"/>
                    <a:pt x="27" y="112"/>
                  </a:cubicBezTo>
                  <a:cubicBezTo>
                    <a:pt x="54" y="101"/>
                    <a:pt x="83" y="94"/>
                    <a:pt x="107" y="78"/>
                  </a:cubicBezTo>
                  <a:cubicBezTo>
                    <a:pt x="137" y="59"/>
                    <a:pt x="162" y="33"/>
                    <a:pt x="190" y="11"/>
                  </a:cubicBezTo>
                  <a:cubicBezTo>
                    <a:pt x="194" y="7"/>
                    <a:pt x="197" y="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3" name="Freeform 29">
              <a:extLst>
                <a:ext uri="{FF2B5EF4-FFF2-40B4-BE49-F238E27FC236}">
                  <a16:creationId xmlns:a16="http://schemas.microsoft.com/office/drawing/2014/main" id="{9BD24D2E-DEFB-4D3D-8E33-2D8A983810BD}"/>
                </a:ext>
              </a:extLst>
            </p:cNvPr>
            <p:cNvSpPr>
              <a:spLocks/>
            </p:cNvSpPr>
            <p:nvPr/>
          </p:nvSpPr>
          <p:spPr bwMode="auto">
            <a:xfrm>
              <a:off x="7337425" y="7554913"/>
              <a:ext cx="336550" cy="962025"/>
            </a:xfrm>
            <a:custGeom>
              <a:avLst/>
              <a:gdLst>
                <a:gd name="T0" fmla="*/ 0 w 104"/>
                <a:gd name="T1" fmla="*/ 4 h 297"/>
                <a:gd name="T2" fmla="*/ 25 w 104"/>
                <a:gd name="T3" fmla="*/ 2 h 297"/>
                <a:gd name="T4" fmla="*/ 91 w 104"/>
                <a:gd name="T5" fmla="*/ 39 h 297"/>
                <a:gd name="T6" fmla="*/ 94 w 104"/>
                <a:gd name="T7" fmla="*/ 90 h 297"/>
                <a:gd name="T8" fmla="*/ 61 w 104"/>
                <a:gd name="T9" fmla="*/ 209 h 297"/>
                <a:gd name="T10" fmla="*/ 39 w 104"/>
                <a:gd name="T11" fmla="*/ 297 h 297"/>
                <a:gd name="T12" fmla="*/ 9 w 104"/>
                <a:gd name="T13" fmla="*/ 236 h 297"/>
                <a:gd name="T14" fmla="*/ 19 w 104"/>
                <a:gd name="T15" fmla="*/ 122 h 297"/>
                <a:gd name="T16" fmla="*/ 13 w 104"/>
                <a:gd name="T17" fmla="*/ 31 h 297"/>
                <a:gd name="T18" fmla="*/ 0 w 104"/>
                <a:gd name="T19"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297">
                  <a:moveTo>
                    <a:pt x="0" y="4"/>
                  </a:moveTo>
                  <a:cubicBezTo>
                    <a:pt x="10" y="3"/>
                    <a:pt x="18" y="0"/>
                    <a:pt x="25" y="2"/>
                  </a:cubicBezTo>
                  <a:cubicBezTo>
                    <a:pt x="52" y="6"/>
                    <a:pt x="74" y="19"/>
                    <a:pt x="91" y="39"/>
                  </a:cubicBezTo>
                  <a:cubicBezTo>
                    <a:pt x="104" y="55"/>
                    <a:pt x="99" y="73"/>
                    <a:pt x="94" y="90"/>
                  </a:cubicBezTo>
                  <a:cubicBezTo>
                    <a:pt x="83" y="130"/>
                    <a:pt x="72" y="169"/>
                    <a:pt x="61" y="209"/>
                  </a:cubicBezTo>
                  <a:cubicBezTo>
                    <a:pt x="53" y="237"/>
                    <a:pt x="46" y="266"/>
                    <a:pt x="39" y="297"/>
                  </a:cubicBezTo>
                  <a:cubicBezTo>
                    <a:pt x="20" y="279"/>
                    <a:pt x="13" y="258"/>
                    <a:pt x="9" y="236"/>
                  </a:cubicBezTo>
                  <a:cubicBezTo>
                    <a:pt x="3" y="197"/>
                    <a:pt x="6" y="159"/>
                    <a:pt x="19" y="122"/>
                  </a:cubicBezTo>
                  <a:cubicBezTo>
                    <a:pt x="30" y="90"/>
                    <a:pt x="26" y="61"/>
                    <a:pt x="13" y="31"/>
                  </a:cubicBezTo>
                  <a:cubicBezTo>
                    <a:pt x="10" y="23"/>
                    <a:pt x="6" y="15"/>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Freeform 30">
              <a:extLst>
                <a:ext uri="{FF2B5EF4-FFF2-40B4-BE49-F238E27FC236}">
                  <a16:creationId xmlns:a16="http://schemas.microsoft.com/office/drawing/2014/main" id="{82A175FD-EBA7-4964-AF3B-68D40BD5835A}"/>
                </a:ext>
              </a:extLst>
            </p:cNvPr>
            <p:cNvSpPr>
              <a:spLocks/>
            </p:cNvSpPr>
            <p:nvPr/>
          </p:nvSpPr>
          <p:spPr bwMode="auto">
            <a:xfrm>
              <a:off x="10096500" y="8274050"/>
              <a:ext cx="1009650" cy="1422400"/>
            </a:xfrm>
            <a:custGeom>
              <a:avLst/>
              <a:gdLst>
                <a:gd name="T0" fmla="*/ 0 w 312"/>
                <a:gd name="T1" fmla="*/ 439 h 439"/>
                <a:gd name="T2" fmla="*/ 308 w 312"/>
                <a:gd name="T3" fmla="*/ 0 h 439"/>
                <a:gd name="T4" fmla="*/ 312 w 312"/>
                <a:gd name="T5" fmla="*/ 0 h 439"/>
                <a:gd name="T6" fmla="*/ 303 w 312"/>
                <a:gd name="T7" fmla="*/ 56 h 439"/>
                <a:gd name="T8" fmla="*/ 230 w 312"/>
                <a:gd name="T9" fmla="*/ 204 h 439"/>
                <a:gd name="T10" fmla="*/ 58 w 312"/>
                <a:gd name="T11" fmla="*/ 405 h 439"/>
                <a:gd name="T12" fmla="*/ 0 w 312"/>
                <a:gd name="T13" fmla="*/ 439 h 439"/>
              </a:gdLst>
              <a:ahLst/>
              <a:cxnLst>
                <a:cxn ang="0">
                  <a:pos x="T0" y="T1"/>
                </a:cxn>
                <a:cxn ang="0">
                  <a:pos x="T2" y="T3"/>
                </a:cxn>
                <a:cxn ang="0">
                  <a:pos x="T4" y="T5"/>
                </a:cxn>
                <a:cxn ang="0">
                  <a:pos x="T6" y="T7"/>
                </a:cxn>
                <a:cxn ang="0">
                  <a:pos x="T8" y="T9"/>
                </a:cxn>
                <a:cxn ang="0">
                  <a:pos x="T10" y="T11"/>
                </a:cxn>
                <a:cxn ang="0">
                  <a:pos x="T12" y="T13"/>
                </a:cxn>
              </a:cxnLst>
              <a:rect l="0" t="0" r="r" b="b"/>
              <a:pathLst>
                <a:path w="312" h="439">
                  <a:moveTo>
                    <a:pt x="0" y="439"/>
                  </a:moveTo>
                  <a:cubicBezTo>
                    <a:pt x="119" y="302"/>
                    <a:pt x="242" y="171"/>
                    <a:pt x="308" y="0"/>
                  </a:cubicBezTo>
                  <a:cubicBezTo>
                    <a:pt x="309" y="0"/>
                    <a:pt x="311" y="0"/>
                    <a:pt x="312" y="0"/>
                  </a:cubicBezTo>
                  <a:cubicBezTo>
                    <a:pt x="309" y="19"/>
                    <a:pt x="308" y="38"/>
                    <a:pt x="303" y="56"/>
                  </a:cubicBezTo>
                  <a:cubicBezTo>
                    <a:pt x="288" y="110"/>
                    <a:pt x="260" y="158"/>
                    <a:pt x="230" y="204"/>
                  </a:cubicBezTo>
                  <a:cubicBezTo>
                    <a:pt x="181" y="279"/>
                    <a:pt x="126" y="347"/>
                    <a:pt x="58" y="405"/>
                  </a:cubicBezTo>
                  <a:cubicBezTo>
                    <a:pt x="42" y="419"/>
                    <a:pt x="24" y="432"/>
                    <a:pt x="0" y="4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Freeform 32">
              <a:extLst>
                <a:ext uri="{FF2B5EF4-FFF2-40B4-BE49-F238E27FC236}">
                  <a16:creationId xmlns:a16="http://schemas.microsoft.com/office/drawing/2014/main" id="{CC06813E-3570-4A54-9814-1CEB0A4D0EF5}"/>
                </a:ext>
              </a:extLst>
            </p:cNvPr>
            <p:cNvSpPr>
              <a:spLocks/>
            </p:cNvSpPr>
            <p:nvPr/>
          </p:nvSpPr>
          <p:spPr bwMode="auto">
            <a:xfrm>
              <a:off x="9850438" y="7278688"/>
              <a:ext cx="492125" cy="1020763"/>
            </a:xfrm>
            <a:custGeom>
              <a:avLst/>
              <a:gdLst>
                <a:gd name="T0" fmla="*/ 5 w 152"/>
                <a:gd name="T1" fmla="*/ 0 h 315"/>
                <a:gd name="T2" fmla="*/ 113 w 152"/>
                <a:gd name="T3" fmla="*/ 141 h 315"/>
                <a:gd name="T4" fmla="*/ 149 w 152"/>
                <a:gd name="T5" fmla="*/ 245 h 315"/>
                <a:gd name="T6" fmla="*/ 137 w 152"/>
                <a:gd name="T7" fmla="*/ 315 h 315"/>
                <a:gd name="T8" fmla="*/ 134 w 152"/>
                <a:gd name="T9" fmla="*/ 311 h 315"/>
                <a:gd name="T10" fmla="*/ 65 w 152"/>
                <a:gd name="T11" fmla="*/ 126 h 315"/>
                <a:gd name="T12" fmla="*/ 9 w 152"/>
                <a:gd name="T13" fmla="*/ 37 h 315"/>
                <a:gd name="T14" fmla="*/ 0 w 152"/>
                <a:gd name="T15" fmla="*/ 2 h 315"/>
                <a:gd name="T16" fmla="*/ 5 w 152"/>
                <a:gd name="T17"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15">
                  <a:moveTo>
                    <a:pt x="5" y="0"/>
                  </a:moveTo>
                  <a:cubicBezTo>
                    <a:pt x="48" y="42"/>
                    <a:pt x="84" y="88"/>
                    <a:pt x="113" y="141"/>
                  </a:cubicBezTo>
                  <a:cubicBezTo>
                    <a:pt x="131" y="173"/>
                    <a:pt x="144" y="208"/>
                    <a:pt x="149" y="245"/>
                  </a:cubicBezTo>
                  <a:cubicBezTo>
                    <a:pt x="152" y="269"/>
                    <a:pt x="149" y="292"/>
                    <a:pt x="137" y="315"/>
                  </a:cubicBezTo>
                  <a:cubicBezTo>
                    <a:pt x="135" y="313"/>
                    <a:pt x="134" y="312"/>
                    <a:pt x="134" y="311"/>
                  </a:cubicBezTo>
                  <a:cubicBezTo>
                    <a:pt x="133" y="241"/>
                    <a:pt x="102" y="182"/>
                    <a:pt x="65" y="126"/>
                  </a:cubicBezTo>
                  <a:cubicBezTo>
                    <a:pt x="45" y="97"/>
                    <a:pt x="27" y="68"/>
                    <a:pt x="9" y="37"/>
                  </a:cubicBezTo>
                  <a:cubicBezTo>
                    <a:pt x="3" y="27"/>
                    <a:pt x="3" y="14"/>
                    <a:pt x="0" y="2"/>
                  </a:cubicBezTo>
                  <a:cubicBezTo>
                    <a:pt x="2" y="2"/>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Freeform 34">
              <a:extLst>
                <a:ext uri="{FF2B5EF4-FFF2-40B4-BE49-F238E27FC236}">
                  <a16:creationId xmlns:a16="http://schemas.microsoft.com/office/drawing/2014/main" id="{20045976-80ED-49BF-877D-678BCDD090D3}"/>
                </a:ext>
              </a:extLst>
            </p:cNvPr>
            <p:cNvSpPr>
              <a:spLocks/>
            </p:cNvSpPr>
            <p:nvPr/>
          </p:nvSpPr>
          <p:spPr bwMode="auto">
            <a:xfrm>
              <a:off x="9159875" y="11979275"/>
              <a:ext cx="341313" cy="500063"/>
            </a:xfrm>
            <a:custGeom>
              <a:avLst/>
              <a:gdLst>
                <a:gd name="T0" fmla="*/ 66 w 105"/>
                <a:gd name="T1" fmla="*/ 0 h 154"/>
                <a:gd name="T2" fmla="*/ 96 w 105"/>
                <a:gd name="T3" fmla="*/ 38 h 154"/>
                <a:gd name="T4" fmla="*/ 56 w 105"/>
                <a:gd name="T5" fmla="*/ 125 h 154"/>
                <a:gd name="T6" fmla="*/ 31 w 105"/>
                <a:gd name="T7" fmla="*/ 149 h 154"/>
                <a:gd name="T8" fmla="*/ 6 w 105"/>
                <a:gd name="T9" fmla="*/ 150 h 154"/>
                <a:gd name="T10" fmla="*/ 2 w 105"/>
                <a:gd name="T11" fmla="*/ 125 h 154"/>
                <a:gd name="T12" fmla="*/ 24 w 105"/>
                <a:gd name="T13" fmla="*/ 56 h 154"/>
                <a:gd name="T14" fmla="*/ 47 w 105"/>
                <a:gd name="T15" fmla="*/ 13 h 154"/>
                <a:gd name="T16" fmla="*/ 66 w 105"/>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54">
                  <a:moveTo>
                    <a:pt x="66" y="0"/>
                  </a:moveTo>
                  <a:cubicBezTo>
                    <a:pt x="94" y="1"/>
                    <a:pt x="105" y="17"/>
                    <a:pt x="96" y="38"/>
                  </a:cubicBezTo>
                  <a:cubicBezTo>
                    <a:pt x="84" y="67"/>
                    <a:pt x="71" y="97"/>
                    <a:pt x="56" y="125"/>
                  </a:cubicBezTo>
                  <a:cubicBezTo>
                    <a:pt x="51" y="135"/>
                    <a:pt x="41" y="144"/>
                    <a:pt x="31" y="149"/>
                  </a:cubicBezTo>
                  <a:cubicBezTo>
                    <a:pt x="24" y="153"/>
                    <a:pt x="11" y="154"/>
                    <a:pt x="6" y="150"/>
                  </a:cubicBezTo>
                  <a:cubicBezTo>
                    <a:pt x="1" y="146"/>
                    <a:pt x="0" y="133"/>
                    <a:pt x="2" y="125"/>
                  </a:cubicBezTo>
                  <a:cubicBezTo>
                    <a:pt x="8" y="102"/>
                    <a:pt x="15" y="78"/>
                    <a:pt x="24" y="56"/>
                  </a:cubicBezTo>
                  <a:cubicBezTo>
                    <a:pt x="30" y="41"/>
                    <a:pt x="37" y="26"/>
                    <a:pt x="47" y="13"/>
                  </a:cubicBezTo>
                  <a:cubicBezTo>
                    <a:pt x="52" y="6"/>
                    <a:pt x="62" y="3"/>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Freeform 37">
              <a:extLst>
                <a:ext uri="{FF2B5EF4-FFF2-40B4-BE49-F238E27FC236}">
                  <a16:creationId xmlns:a16="http://schemas.microsoft.com/office/drawing/2014/main" id="{154E4C60-5B26-40F8-BE74-E178170EBD06}"/>
                </a:ext>
              </a:extLst>
            </p:cNvPr>
            <p:cNvSpPr>
              <a:spLocks/>
            </p:cNvSpPr>
            <p:nvPr/>
          </p:nvSpPr>
          <p:spPr bwMode="auto">
            <a:xfrm>
              <a:off x="6256338" y="10021888"/>
              <a:ext cx="750888" cy="498475"/>
            </a:xfrm>
            <a:custGeom>
              <a:avLst/>
              <a:gdLst>
                <a:gd name="T0" fmla="*/ 224 w 232"/>
                <a:gd name="T1" fmla="*/ 154 h 154"/>
                <a:gd name="T2" fmla="*/ 216 w 232"/>
                <a:gd name="T3" fmla="*/ 139 h 154"/>
                <a:gd name="T4" fmla="*/ 176 w 232"/>
                <a:gd name="T5" fmla="*/ 76 h 154"/>
                <a:gd name="T6" fmla="*/ 74 w 232"/>
                <a:gd name="T7" fmla="*/ 49 h 154"/>
                <a:gd name="T8" fmla="*/ 30 w 232"/>
                <a:gd name="T9" fmla="*/ 56 h 154"/>
                <a:gd name="T10" fmla="*/ 0 w 232"/>
                <a:gd name="T11" fmla="*/ 54 h 154"/>
                <a:gd name="T12" fmla="*/ 191 w 232"/>
                <a:gd name="T13" fmla="*/ 68 h 154"/>
                <a:gd name="T14" fmla="*/ 232 w 232"/>
                <a:gd name="T15" fmla="*/ 150 h 154"/>
                <a:gd name="T16" fmla="*/ 224 w 232"/>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54">
                  <a:moveTo>
                    <a:pt x="224" y="154"/>
                  </a:moveTo>
                  <a:cubicBezTo>
                    <a:pt x="222" y="149"/>
                    <a:pt x="219" y="144"/>
                    <a:pt x="216" y="139"/>
                  </a:cubicBezTo>
                  <a:cubicBezTo>
                    <a:pt x="203" y="118"/>
                    <a:pt x="193" y="95"/>
                    <a:pt x="176" y="76"/>
                  </a:cubicBezTo>
                  <a:cubicBezTo>
                    <a:pt x="149" y="46"/>
                    <a:pt x="112" y="43"/>
                    <a:pt x="74" y="49"/>
                  </a:cubicBezTo>
                  <a:cubicBezTo>
                    <a:pt x="59" y="51"/>
                    <a:pt x="44" y="54"/>
                    <a:pt x="30" y="56"/>
                  </a:cubicBezTo>
                  <a:cubicBezTo>
                    <a:pt x="21" y="56"/>
                    <a:pt x="13" y="55"/>
                    <a:pt x="0" y="54"/>
                  </a:cubicBezTo>
                  <a:cubicBezTo>
                    <a:pt x="74" y="2"/>
                    <a:pt x="147" y="0"/>
                    <a:pt x="191" y="68"/>
                  </a:cubicBezTo>
                  <a:cubicBezTo>
                    <a:pt x="207" y="93"/>
                    <a:pt x="218" y="122"/>
                    <a:pt x="232" y="150"/>
                  </a:cubicBezTo>
                  <a:cubicBezTo>
                    <a:pt x="229" y="151"/>
                    <a:pt x="227" y="153"/>
                    <a:pt x="22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87" name="组合 86">
            <a:extLst>
              <a:ext uri="{FF2B5EF4-FFF2-40B4-BE49-F238E27FC236}">
                <a16:creationId xmlns:a16="http://schemas.microsoft.com/office/drawing/2014/main" id="{7A8B709F-91D0-4E22-87BE-34BB94ABE6ED}"/>
              </a:ext>
            </a:extLst>
          </p:cNvPr>
          <p:cNvGrpSpPr/>
          <p:nvPr/>
        </p:nvGrpSpPr>
        <p:grpSpPr>
          <a:xfrm>
            <a:off x="4307590" y="1358172"/>
            <a:ext cx="1910709" cy="1957774"/>
            <a:chOff x="377825" y="6983413"/>
            <a:chExt cx="5284788" cy="5414962"/>
          </a:xfrm>
          <a:solidFill>
            <a:schemeClr val="tx1">
              <a:lumMod val="85000"/>
              <a:lumOff val="15000"/>
            </a:schemeClr>
          </a:solidFill>
        </p:grpSpPr>
        <p:sp>
          <p:nvSpPr>
            <p:cNvPr id="63" name="Freeform 19">
              <a:extLst>
                <a:ext uri="{FF2B5EF4-FFF2-40B4-BE49-F238E27FC236}">
                  <a16:creationId xmlns:a16="http://schemas.microsoft.com/office/drawing/2014/main" id="{820E32D6-877B-4DEC-816B-854AFE7F717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Freeform 20">
              <a:extLst>
                <a:ext uri="{FF2B5EF4-FFF2-40B4-BE49-F238E27FC236}">
                  <a16:creationId xmlns:a16="http://schemas.microsoft.com/office/drawing/2014/main" id="{548DF4BA-FB06-4F2E-9884-8AFC48FBF5B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Freeform 22">
              <a:extLst>
                <a:ext uri="{FF2B5EF4-FFF2-40B4-BE49-F238E27FC236}">
                  <a16:creationId xmlns:a16="http://schemas.microsoft.com/office/drawing/2014/main" id="{5A4D5FD9-CC3A-45D9-A6A2-50478B4FFC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7" name="Freeform 23">
              <a:extLst>
                <a:ext uri="{FF2B5EF4-FFF2-40B4-BE49-F238E27FC236}">
                  <a16:creationId xmlns:a16="http://schemas.microsoft.com/office/drawing/2014/main" id="{FAB2369D-6542-4FEF-B814-8C936DFE4230}"/>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8" name="Freeform 24">
              <a:extLst>
                <a:ext uri="{FF2B5EF4-FFF2-40B4-BE49-F238E27FC236}">
                  <a16:creationId xmlns:a16="http://schemas.microsoft.com/office/drawing/2014/main" id="{CDEBFF24-6390-4C4B-861C-B85BFDF6D958}"/>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9" name="Freeform 25">
              <a:extLst>
                <a:ext uri="{FF2B5EF4-FFF2-40B4-BE49-F238E27FC236}">
                  <a16:creationId xmlns:a16="http://schemas.microsoft.com/office/drawing/2014/main" id="{5BADD476-F44B-4DEC-9E25-31F3900F5D20}"/>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0" name="Freeform 26">
              <a:extLst>
                <a:ext uri="{FF2B5EF4-FFF2-40B4-BE49-F238E27FC236}">
                  <a16:creationId xmlns:a16="http://schemas.microsoft.com/office/drawing/2014/main" id="{12993C96-CA2E-44F7-A724-C2213BE4544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Freeform 31">
              <a:extLst>
                <a:ext uri="{FF2B5EF4-FFF2-40B4-BE49-F238E27FC236}">
                  <a16:creationId xmlns:a16="http://schemas.microsoft.com/office/drawing/2014/main" id="{426FAC13-A193-45C3-8288-CF633A35EEC0}"/>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Freeform 33">
              <a:extLst>
                <a:ext uri="{FF2B5EF4-FFF2-40B4-BE49-F238E27FC236}">
                  <a16:creationId xmlns:a16="http://schemas.microsoft.com/office/drawing/2014/main" id="{52485B22-D5B2-4591-AA63-FD5C5FE7458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Freeform 35">
              <a:extLst>
                <a:ext uri="{FF2B5EF4-FFF2-40B4-BE49-F238E27FC236}">
                  <a16:creationId xmlns:a16="http://schemas.microsoft.com/office/drawing/2014/main" id="{FD47DFC6-1787-4BB1-8694-0F1205AF14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Freeform 36">
              <a:extLst>
                <a:ext uri="{FF2B5EF4-FFF2-40B4-BE49-F238E27FC236}">
                  <a16:creationId xmlns:a16="http://schemas.microsoft.com/office/drawing/2014/main" id="{99F59D6C-5BA7-426D-B7CA-4F72BB5ADC5B}"/>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Freeform 38">
              <a:extLst>
                <a:ext uri="{FF2B5EF4-FFF2-40B4-BE49-F238E27FC236}">
                  <a16:creationId xmlns:a16="http://schemas.microsoft.com/office/drawing/2014/main" id="{9C2CD12E-77FF-46AF-8DE3-AF59E17884E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Freeform 39">
              <a:extLst>
                <a:ext uri="{FF2B5EF4-FFF2-40B4-BE49-F238E27FC236}">
                  <a16:creationId xmlns:a16="http://schemas.microsoft.com/office/drawing/2014/main" id="{4D3A78B7-D3BE-4836-BFF0-15B3C161C17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Freeform 40">
              <a:extLst>
                <a:ext uri="{FF2B5EF4-FFF2-40B4-BE49-F238E27FC236}">
                  <a16:creationId xmlns:a16="http://schemas.microsoft.com/office/drawing/2014/main" id="{12D91EEA-5004-44C6-AB10-1EDE40DA9317}"/>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39" name="文本框 138">
            <a:extLst>
              <a:ext uri="{FF2B5EF4-FFF2-40B4-BE49-F238E27FC236}">
                <a16:creationId xmlns:a16="http://schemas.microsoft.com/office/drawing/2014/main" id="{C6CD448A-92BF-4673-A307-31CE3211DF4A}"/>
              </a:ext>
            </a:extLst>
          </p:cNvPr>
          <p:cNvSpPr txBox="1"/>
          <p:nvPr/>
        </p:nvSpPr>
        <p:spPr>
          <a:xfrm>
            <a:off x="3352114" y="3885082"/>
            <a:ext cx="7569886" cy="205389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该辅助图案为西南大学的校花</a:t>
            </a:r>
            <a:r>
              <a:rPr kumimoji="0" lang="en-US" altLang="zh-CN" sz="2000" b="0" i="0" u="none" strike="noStrike" kern="1200" cap="none" spc="0" normalizeH="0" baseline="0" noProof="0" dirty="0">
                <a:ln>
                  <a:noFill/>
                </a:ln>
                <a:solidFill>
                  <a:prstClr val="black"/>
                </a:solidFill>
                <a:effectLst/>
                <a:uLnTx/>
                <a:uFillTx/>
                <a:latin typeface="+mn-ea"/>
                <a:cs typeface="+mn-cs"/>
              </a:rPr>
              <a:t>——</a:t>
            </a:r>
            <a:r>
              <a:rPr kumimoji="0" lang="zh-CN" altLang="en-US" sz="2000" b="0" i="0" u="none" strike="noStrike" kern="1200" cap="none" spc="0" normalizeH="0" baseline="0" noProof="0" dirty="0">
                <a:ln>
                  <a:noFill/>
                </a:ln>
                <a:solidFill>
                  <a:prstClr val="black"/>
                </a:solidFill>
                <a:effectLst/>
                <a:uLnTx/>
                <a:uFillTx/>
                <a:latin typeface="+mn-ea"/>
                <a:cs typeface="+mn-cs"/>
              </a:rPr>
              <a:t>玉兰花。玉兰花在早春三月开放，其花名为“报恩”，寓意西南大学无微不至的关怀教育如暖春一般给予学子们绽放青春的环境，而学子们也铭记着学校的深情厚谊，以优良的成绩回报学校和社会的栽培，体现了西南大学儒雅的人文环境及深厚的书香气息。</a:t>
            </a:r>
          </a:p>
        </p:txBody>
      </p:sp>
      <p:sp>
        <p:nvSpPr>
          <p:cNvPr id="140" name="文本框 139">
            <a:extLst>
              <a:ext uri="{FF2B5EF4-FFF2-40B4-BE49-F238E27FC236}">
                <a16:creationId xmlns:a16="http://schemas.microsoft.com/office/drawing/2014/main" id="{0C3B1F57-8CE6-4826-B773-A0447A133F65}"/>
              </a:ext>
            </a:extLst>
          </p:cNvPr>
          <p:cNvSpPr txBox="1"/>
          <p:nvPr/>
        </p:nvSpPr>
        <p:spPr>
          <a:xfrm>
            <a:off x="1596202" y="2450647"/>
            <a:ext cx="19510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可直接复制使用</a:t>
            </a:r>
          </a:p>
        </p:txBody>
      </p:sp>
      <p:sp>
        <p:nvSpPr>
          <p:cNvPr id="2" name="文本占位符 1">
            <a:extLst>
              <a:ext uri="{FF2B5EF4-FFF2-40B4-BE49-F238E27FC236}">
                <a16:creationId xmlns:a16="http://schemas.microsoft.com/office/drawing/2014/main" id="{8FC5BF68-A7DE-4513-8E73-A4B8CFAF535C}"/>
              </a:ext>
            </a:extLst>
          </p:cNvPr>
          <p:cNvSpPr>
            <a:spLocks noGrp="1"/>
          </p:cNvSpPr>
          <p:nvPr>
            <p:ph type="body" idx="13"/>
          </p:nvPr>
        </p:nvSpPr>
        <p:spPr>
          <a:xfrm>
            <a:off x="1097899" y="253874"/>
            <a:ext cx="1934002" cy="605909"/>
          </a:xfrm>
        </p:spPr>
        <p:txBody>
          <a:bodyPr/>
          <a:lstStyle/>
          <a:p>
            <a:r>
              <a:rPr lang="zh-CN" altLang="en-US" dirty="0"/>
              <a:t>辅助元素</a:t>
            </a:r>
          </a:p>
        </p:txBody>
      </p:sp>
    </p:spTree>
    <p:extLst>
      <p:ext uri="{BB962C8B-B14F-4D97-AF65-F5344CB8AC3E}">
        <p14:creationId xmlns:p14="http://schemas.microsoft.com/office/powerpoint/2010/main" val="8769112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天空, 户外, 道路, 树&#10;&#10;自动生成的说明">
            <a:extLst>
              <a:ext uri="{FF2B5EF4-FFF2-40B4-BE49-F238E27FC236}">
                <a16:creationId xmlns:a16="http://schemas.microsoft.com/office/drawing/2014/main" id="{97437B4C-D8B7-40AB-AAF9-C5246B2D426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929119"/>
          </a:xfrm>
          <a:prstGeom prst="rect">
            <a:avLst/>
          </a:prstGeom>
        </p:spPr>
      </p:pic>
      <p:sp>
        <p:nvSpPr>
          <p:cNvPr id="4" name="矩形 3">
            <a:extLst>
              <a:ext uri="{FF2B5EF4-FFF2-40B4-BE49-F238E27FC236}">
                <a16:creationId xmlns:a16="http://schemas.microsoft.com/office/drawing/2014/main" id="{D68F1C6C-6760-4598-B895-3F1CB58129BE}"/>
              </a:ext>
            </a:extLst>
          </p:cNvPr>
          <p:cNvSpPr/>
          <p:nvPr/>
        </p:nvSpPr>
        <p:spPr>
          <a:xfrm>
            <a:off x="0" y="1"/>
            <a:ext cx="12192000" cy="6568634"/>
          </a:xfrm>
          <a:prstGeom prst="rect">
            <a:avLst/>
          </a:prstGeom>
          <a:gradFill flip="none" rotWithShape="1">
            <a:gsLst>
              <a:gs pos="0">
                <a:schemeClr val="accent1">
                  <a:lumMod val="5000"/>
                  <a:lumOff val="95000"/>
                  <a:alpha val="0"/>
                </a:schemeClr>
              </a:gs>
              <a:gs pos="37072">
                <a:srgbClr val="F8FBFE">
                  <a:alpha val="77000"/>
                </a:srgbClr>
              </a:gs>
              <a:gs pos="67000">
                <a:srgbClr val="FDFEFE">
                  <a:alpha val="93000"/>
                </a:srgb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2" name="文本框 1">
            <a:extLst>
              <a:ext uri="{FF2B5EF4-FFF2-40B4-BE49-F238E27FC236}">
                <a16:creationId xmlns:a16="http://schemas.microsoft.com/office/drawing/2014/main" id="{C734FE77-F0B7-4117-85FC-8689F152846A}"/>
              </a:ext>
            </a:extLst>
          </p:cNvPr>
          <p:cNvSpPr txBox="1"/>
          <p:nvPr/>
        </p:nvSpPr>
        <p:spPr>
          <a:xfrm>
            <a:off x="2072640" y="1623893"/>
            <a:ext cx="804672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chemeClr val="accent1"/>
                </a:solidFill>
                <a:effectLst/>
                <a:uLnTx/>
                <a:uFillTx/>
                <a:latin typeface="+mj-ea"/>
                <a:ea typeface="+mj-ea"/>
                <a:cs typeface="+mn-cs"/>
              </a:rPr>
              <a:t>恳请各位老师批评指正</a:t>
            </a:r>
          </a:p>
        </p:txBody>
      </p:sp>
      <p:grpSp>
        <p:nvGrpSpPr>
          <p:cNvPr id="9" name="组合 8">
            <a:extLst>
              <a:ext uri="{FF2B5EF4-FFF2-40B4-BE49-F238E27FC236}">
                <a16:creationId xmlns:a16="http://schemas.microsoft.com/office/drawing/2014/main" id="{84736EA6-E2C7-4FFF-9DAC-860C4C220E7A}"/>
              </a:ext>
            </a:extLst>
          </p:cNvPr>
          <p:cNvGrpSpPr/>
          <p:nvPr/>
        </p:nvGrpSpPr>
        <p:grpSpPr>
          <a:xfrm>
            <a:off x="5030110" y="993975"/>
            <a:ext cx="2131780" cy="486576"/>
            <a:chOff x="335077" y="270942"/>
            <a:chExt cx="1827552" cy="417136"/>
          </a:xfrm>
          <a:solidFill>
            <a:schemeClr val="accent1"/>
          </a:solidFill>
        </p:grpSpPr>
        <p:grpSp>
          <p:nvGrpSpPr>
            <p:cNvPr id="10" name="组合 9">
              <a:extLst>
                <a:ext uri="{FF2B5EF4-FFF2-40B4-BE49-F238E27FC236}">
                  <a16:creationId xmlns:a16="http://schemas.microsoft.com/office/drawing/2014/main" id="{1EDEF322-8BA7-479B-9446-9E52ABF38488}"/>
                </a:ext>
              </a:extLst>
            </p:cNvPr>
            <p:cNvGrpSpPr/>
            <p:nvPr/>
          </p:nvGrpSpPr>
          <p:grpSpPr>
            <a:xfrm>
              <a:off x="831799" y="288037"/>
              <a:ext cx="1330830" cy="363588"/>
              <a:chOff x="5402262" y="5211762"/>
              <a:chExt cx="3059113" cy="835761"/>
            </a:xfrm>
            <a:grpFill/>
          </p:grpSpPr>
          <p:sp>
            <p:nvSpPr>
              <p:cNvPr id="40" name="Freeform 32">
                <a:extLst>
                  <a:ext uri="{FF2B5EF4-FFF2-40B4-BE49-F238E27FC236}">
                    <a16:creationId xmlns:a16="http://schemas.microsoft.com/office/drawing/2014/main" id="{8EDFD02F-EE94-49FC-B5EE-C9C79CA639E7}"/>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41" name="Freeform 33">
                <a:extLst>
                  <a:ext uri="{FF2B5EF4-FFF2-40B4-BE49-F238E27FC236}">
                    <a16:creationId xmlns:a16="http://schemas.microsoft.com/office/drawing/2014/main" id="{D550CBC0-615E-4E8B-A8F5-022B409C524D}"/>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grpSp>
            <p:nvGrpSpPr>
              <p:cNvPr id="42" name="组合 41">
                <a:extLst>
                  <a:ext uri="{FF2B5EF4-FFF2-40B4-BE49-F238E27FC236}">
                    <a16:creationId xmlns:a16="http://schemas.microsoft.com/office/drawing/2014/main" id="{A5BDC527-B12E-4CBA-AA06-F72CD20FE918}"/>
                  </a:ext>
                </a:extLst>
              </p:cNvPr>
              <p:cNvGrpSpPr/>
              <p:nvPr/>
            </p:nvGrpSpPr>
            <p:grpSpPr>
              <a:xfrm>
                <a:off x="7683654" y="5211762"/>
                <a:ext cx="777721" cy="795133"/>
                <a:chOff x="8128154" y="5211762"/>
                <a:chExt cx="777721" cy="795133"/>
              </a:xfrm>
              <a:grpFill/>
            </p:grpSpPr>
            <p:sp>
              <p:nvSpPr>
                <p:cNvPr id="46" name="Freeform 34">
                  <a:extLst>
                    <a:ext uri="{FF2B5EF4-FFF2-40B4-BE49-F238E27FC236}">
                      <a16:creationId xmlns:a16="http://schemas.microsoft.com/office/drawing/2014/main" id="{9D2B4915-5F39-4784-A562-A5AC69E43D35}"/>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47" name="Freeform 36">
                  <a:extLst>
                    <a:ext uri="{FF2B5EF4-FFF2-40B4-BE49-F238E27FC236}">
                      <a16:creationId xmlns:a16="http://schemas.microsoft.com/office/drawing/2014/main" id="{4F27954A-F985-4829-BA2F-1EA4C0A815DB}"/>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grpSp>
          <p:grpSp>
            <p:nvGrpSpPr>
              <p:cNvPr id="43" name="组合 42">
                <a:extLst>
                  <a:ext uri="{FF2B5EF4-FFF2-40B4-BE49-F238E27FC236}">
                    <a16:creationId xmlns:a16="http://schemas.microsoft.com/office/drawing/2014/main" id="{814A7DFA-6221-4B9B-BFD6-7C4955DBF630}"/>
                  </a:ext>
                </a:extLst>
              </p:cNvPr>
              <p:cNvGrpSpPr/>
              <p:nvPr/>
            </p:nvGrpSpPr>
            <p:grpSpPr>
              <a:xfrm>
                <a:off x="7088496" y="5329775"/>
                <a:ext cx="487527" cy="574585"/>
                <a:chOff x="7333022" y="5329775"/>
                <a:chExt cx="487527" cy="574585"/>
              </a:xfrm>
              <a:grpFill/>
            </p:grpSpPr>
            <p:sp>
              <p:nvSpPr>
                <p:cNvPr id="44" name="Freeform 35">
                  <a:extLst>
                    <a:ext uri="{FF2B5EF4-FFF2-40B4-BE49-F238E27FC236}">
                      <a16:creationId xmlns:a16="http://schemas.microsoft.com/office/drawing/2014/main" id="{405B419C-5231-43C6-A233-D287C28E61E4}"/>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45" name="Freeform 37">
                  <a:extLst>
                    <a:ext uri="{FF2B5EF4-FFF2-40B4-BE49-F238E27FC236}">
                      <a16:creationId xmlns:a16="http://schemas.microsoft.com/office/drawing/2014/main" id="{77115277-53AB-408F-A140-867834EFFB1F}"/>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grpSp>
        </p:grpSp>
        <p:grpSp>
          <p:nvGrpSpPr>
            <p:cNvPr id="11" name="组合 10">
              <a:extLst>
                <a:ext uri="{FF2B5EF4-FFF2-40B4-BE49-F238E27FC236}">
                  <a16:creationId xmlns:a16="http://schemas.microsoft.com/office/drawing/2014/main" id="{FE4F05A2-92D7-47E4-ADF3-B1CF6C228D0B}"/>
                </a:ext>
              </a:extLst>
            </p:cNvPr>
            <p:cNvGrpSpPr/>
            <p:nvPr/>
          </p:nvGrpSpPr>
          <p:grpSpPr>
            <a:xfrm>
              <a:off x="335077" y="270942"/>
              <a:ext cx="421971" cy="417136"/>
              <a:chOff x="4065588" y="1646238"/>
              <a:chExt cx="969963" cy="958850"/>
            </a:xfrm>
            <a:grpFill/>
          </p:grpSpPr>
          <p:sp>
            <p:nvSpPr>
              <p:cNvPr id="12" name="Freeform 5">
                <a:extLst>
                  <a:ext uri="{FF2B5EF4-FFF2-40B4-BE49-F238E27FC236}">
                    <a16:creationId xmlns:a16="http://schemas.microsoft.com/office/drawing/2014/main" id="{2BC5141C-6057-44EB-8032-CB47FA660B0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3" name="Freeform 6">
                <a:extLst>
                  <a:ext uri="{FF2B5EF4-FFF2-40B4-BE49-F238E27FC236}">
                    <a16:creationId xmlns:a16="http://schemas.microsoft.com/office/drawing/2014/main" id="{C5C12DA1-76AC-4708-9212-1FD225FEACAE}"/>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4" name="Freeform 7">
                <a:extLst>
                  <a:ext uri="{FF2B5EF4-FFF2-40B4-BE49-F238E27FC236}">
                    <a16:creationId xmlns:a16="http://schemas.microsoft.com/office/drawing/2014/main" id="{B3679578-534C-4E2C-A263-75F9042133C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5" name="Freeform 8">
                <a:extLst>
                  <a:ext uri="{FF2B5EF4-FFF2-40B4-BE49-F238E27FC236}">
                    <a16:creationId xmlns:a16="http://schemas.microsoft.com/office/drawing/2014/main" id="{688B6444-AAC7-4689-861C-93C910EB303E}"/>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6" name="Freeform 9">
                <a:extLst>
                  <a:ext uri="{FF2B5EF4-FFF2-40B4-BE49-F238E27FC236}">
                    <a16:creationId xmlns:a16="http://schemas.microsoft.com/office/drawing/2014/main" id="{5874A512-8C8B-4475-872B-27BCAEC1CF8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7" name="Freeform 10">
                <a:extLst>
                  <a:ext uri="{FF2B5EF4-FFF2-40B4-BE49-F238E27FC236}">
                    <a16:creationId xmlns:a16="http://schemas.microsoft.com/office/drawing/2014/main" id="{043D516B-6526-43F0-B7F4-8CFC2B771248}"/>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8" name="Freeform 11">
                <a:extLst>
                  <a:ext uri="{FF2B5EF4-FFF2-40B4-BE49-F238E27FC236}">
                    <a16:creationId xmlns:a16="http://schemas.microsoft.com/office/drawing/2014/main" id="{690FB94F-DB1D-4921-B59F-70D527DF311E}"/>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9" name="Freeform 12">
                <a:extLst>
                  <a:ext uri="{FF2B5EF4-FFF2-40B4-BE49-F238E27FC236}">
                    <a16:creationId xmlns:a16="http://schemas.microsoft.com/office/drawing/2014/main" id="{1A403567-F4B3-4AD7-B572-8F0F8E6D4BF0}"/>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0" name="Freeform 13">
                <a:extLst>
                  <a:ext uri="{FF2B5EF4-FFF2-40B4-BE49-F238E27FC236}">
                    <a16:creationId xmlns:a16="http://schemas.microsoft.com/office/drawing/2014/main" id="{7B0A9AA0-3586-4DEF-A86A-B10008AF8416}"/>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1" name="Freeform 14">
                <a:extLst>
                  <a:ext uri="{FF2B5EF4-FFF2-40B4-BE49-F238E27FC236}">
                    <a16:creationId xmlns:a16="http://schemas.microsoft.com/office/drawing/2014/main" id="{8965EAF6-D66E-468A-A12A-445BD8FDB0C8}"/>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2" name="Freeform 15">
                <a:extLst>
                  <a:ext uri="{FF2B5EF4-FFF2-40B4-BE49-F238E27FC236}">
                    <a16:creationId xmlns:a16="http://schemas.microsoft.com/office/drawing/2014/main" id="{3BE53C7B-ECDB-404C-A300-C541924A5DA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3" name="Freeform 16">
                <a:extLst>
                  <a:ext uri="{FF2B5EF4-FFF2-40B4-BE49-F238E27FC236}">
                    <a16:creationId xmlns:a16="http://schemas.microsoft.com/office/drawing/2014/main" id="{60245BB1-F0B8-4107-9D5A-B8D62A825E82}"/>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4" name="Freeform 17">
                <a:extLst>
                  <a:ext uri="{FF2B5EF4-FFF2-40B4-BE49-F238E27FC236}">
                    <a16:creationId xmlns:a16="http://schemas.microsoft.com/office/drawing/2014/main" id="{53B9E3FE-3C84-4815-8A12-6F73CBDF3006}"/>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5" name="Freeform 18">
                <a:extLst>
                  <a:ext uri="{FF2B5EF4-FFF2-40B4-BE49-F238E27FC236}">
                    <a16:creationId xmlns:a16="http://schemas.microsoft.com/office/drawing/2014/main" id="{1B081EE5-4437-498F-AAD3-D3E612DC6FF6}"/>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6" name="Freeform 19">
                <a:extLst>
                  <a:ext uri="{FF2B5EF4-FFF2-40B4-BE49-F238E27FC236}">
                    <a16:creationId xmlns:a16="http://schemas.microsoft.com/office/drawing/2014/main" id="{B4405617-2EE5-4DB6-9836-2DB72A9FBF7F}"/>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7" name="Freeform 20">
                <a:extLst>
                  <a:ext uri="{FF2B5EF4-FFF2-40B4-BE49-F238E27FC236}">
                    <a16:creationId xmlns:a16="http://schemas.microsoft.com/office/drawing/2014/main" id="{08954ED3-CF65-4605-B360-21F19A5F88C1}"/>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8" name="Freeform 21">
                <a:extLst>
                  <a:ext uri="{FF2B5EF4-FFF2-40B4-BE49-F238E27FC236}">
                    <a16:creationId xmlns:a16="http://schemas.microsoft.com/office/drawing/2014/main" id="{2E348473-C616-4D5C-9862-024EF71DC07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9" name="Freeform 22">
                <a:extLst>
                  <a:ext uri="{FF2B5EF4-FFF2-40B4-BE49-F238E27FC236}">
                    <a16:creationId xmlns:a16="http://schemas.microsoft.com/office/drawing/2014/main" id="{88CA8F32-9AFB-4255-A709-82043862E43C}"/>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0" name="Freeform 23">
                <a:extLst>
                  <a:ext uri="{FF2B5EF4-FFF2-40B4-BE49-F238E27FC236}">
                    <a16:creationId xmlns:a16="http://schemas.microsoft.com/office/drawing/2014/main" id="{DCF649E5-2F03-4E5B-9021-2C3C1FE4568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1" name="Freeform 24">
                <a:extLst>
                  <a:ext uri="{FF2B5EF4-FFF2-40B4-BE49-F238E27FC236}">
                    <a16:creationId xmlns:a16="http://schemas.microsoft.com/office/drawing/2014/main" id="{68542665-3795-4AE7-8C2D-78464D5B1A7B}"/>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2" name="Freeform 25">
                <a:extLst>
                  <a:ext uri="{FF2B5EF4-FFF2-40B4-BE49-F238E27FC236}">
                    <a16:creationId xmlns:a16="http://schemas.microsoft.com/office/drawing/2014/main" id="{F4F93AE6-F7A0-4662-9E93-52093731E449}"/>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3" name="Freeform 26">
                <a:extLst>
                  <a:ext uri="{FF2B5EF4-FFF2-40B4-BE49-F238E27FC236}">
                    <a16:creationId xmlns:a16="http://schemas.microsoft.com/office/drawing/2014/main" id="{2017F857-F11E-4503-8F0C-8A4E1771E5EF}"/>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4" name="Freeform 27">
                <a:extLst>
                  <a:ext uri="{FF2B5EF4-FFF2-40B4-BE49-F238E27FC236}">
                    <a16:creationId xmlns:a16="http://schemas.microsoft.com/office/drawing/2014/main" id="{7037E65F-855B-447B-BBC7-EDE38FF83C7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5" name="Freeform 28">
                <a:extLst>
                  <a:ext uri="{FF2B5EF4-FFF2-40B4-BE49-F238E27FC236}">
                    <a16:creationId xmlns:a16="http://schemas.microsoft.com/office/drawing/2014/main" id="{DFDE0D2A-7953-4FC2-954A-BA15778D4227}"/>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6" name="Freeform 29">
                <a:extLst>
                  <a:ext uri="{FF2B5EF4-FFF2-40B4-BE49-F238E27FC236}">
                    <a16:creationId xmlns:a16="http://schemas.microsoft.com/office/drawing/2014/main" id="{ABDC1429-6DB9-4459-9E7F-2E1712A88297}"/>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7" name="Freeform 30">
                <a:extLst>
                  <a:ext uri="{FF2B5EF4-FFF2-40B4-BE49-F238E27FC236}">
                    <a16:creationId xmlns:a16="http://schemas.microsoft.com/office/drawing/2014/main" id="{2EF1C00D-C673-43BC-9E4E-201B0ACA755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8" name="Freeform 31">
                <a:extLst>
                  <a:ext uri="{FF2B5EF4-FFF2-40B4-BE49-F238E27FC236}">
                    <a16:creationId xmlns:a16="http://schemas.microsoft.com/office/drawing/2014/main" id="{50F629C7-43C0-48E6-94CC-4B14EFF23E61}"/>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1B77BDA7-1F68-4E0C-B46F-8A8C810EF72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grpSp>
      </p:grpSp>
      <p:sp>
        <p:nvSpPr>
          <p:cNvPr id="54" name="副标题 16">
            <a:extLst>
              <a:ext uri="{FF2B5EF4-FFF2-40B4-BE49-F238E27FC236}">
                <a16:creationId xmlns:a16="http://schemas.microsoft.com/office/drawing/2014/main" id="{A101E32A-31D7-45FF-8F2F-5C386E093F60}"/>
              </a:ext>
            </a:extLst>
          </p:cNvPr>
          <p:cNvSpPr txBox="1">
            <a:spLocks/>
          </p:cNvSpPr>
          <p:nvPr/>
        </p:nvSpPr>
        <p:spPr>
          <a:xfrm>
            <a:off x="4347254" y="2440785"/>
            <a:ext cx="3497492" cy="340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ea typeface="微软雅黑 Light" panose="020B0502040204020203" pitchFamily="34" charset="-122"/>
              </a:rPr>
              <a:t>Thank</a:t>
            </a:r>
            <a:r>
              <a:rPr lang="zh-CN" altLang="en-US" sz="2000" dirty="0">
                <a:ea typeface="微软雅黑 Light" panose="020B0502040204020203" pitchFamily="34" charset="-122"/>
              </a:rPr>
              <a:t>  </a:t>
            </a:r>
            <a:r>
              <a:rPr lang="en-US" altLang="zh-CN" sz="2000" dirty="0">
                <a:ea typeface="微软雅黑 Light" panose="020B0502040204020203" pitchFamily="34" charset="-122"/>
              </a:rPr>
              <a:t>you</a:t>
            </a:r>
            <a:r>
              <a:rPr lang="zh-CN" altLang="en-US" sz="2000" dirty="0">
                <a:ea typeface="微软雅黑 Light" panose="020B0502040204020203" pitchFamily="34" charset="-122"/>
              </a:rPr>
              <a:t>  </a:t>
            </a:r>
            <a:r>
              <a:rPr lang="en-US" altLang="zh-CN" sz="2000" dirty="0">
                <a:ea typeface="微软雅黑 Light" panose="020B0502040204020203" pitchFamily="34" charset="-122"/>
              </a:rPr>
              <a:t>for</a:t>
            </a:r>
            <a:r>
              <a:rPr lang="zh-CN" altLang="en-US" sz="2000" dirty="0">
                <a:ea typeface="微软雅黑 Light" panose="020B0502040204020203" pitchFamily="34" charset="-122"/>
              </a:rPr>
              <a:t>  </a:t>
            </a:r>
            <a:r>
              <a:rPr lang="en-US" altLang="zh-CN" sz="2000" dirty="0">
                <a:ea typeface="微软雅黑 Light" panose="020B0502040204020203" pitchFamily="34" charset="-122"/>
              </a:rPr>
              <a:t>listening</a:t>
            </a:r>
            <a:endParaRPr lang="zh-CN" altLang="en-US" sz="2000" dirty="0">
              <a:ea typeface="微软雅黑 Light" panose="020B0502040204020203" pitchFamily="34" charset="-122"/>
            </a:endParaRPr>
          </a:p>
        </p:txBody>
      </p:sp>
      <p:grpSp>
        <p:nvGrpSpPr>
          <p:cNvPr id="55" name="组合 54">
            <a:extLst>
              <a:ext uri="{FF2B5EF4-FFF2-40B4-BE49-F238E27FC236}">
                <a16:creationId xmlns:a16="http://schemas.microsoft.com/office/drawing/2014/main" id="{DC494796-FB92-4DC9-BBC9-7DAA4F909434}"/>
              </a:ext>
            </a:extLst>
          </p:cNvPr>
          <p:cNvGrpSpPr/>
          <p:nvPr/>
        </p:nvGrpSpPr>
        <p:grpSpPr>
          <a:xfrm>
            <a:off x="4050670" y="2965463"/>
            <a:ext cx="4090660" cy="341302"/>
            <a:chOff x="4381430" y="2965463"/>
            <a:chExt cx="4090660" cy="341302"/>
          </a:xfrm>
        </p:grpSpPr>
        <p:grpSp>
          <p:nvGrpSpPr>
            <p:cNvPr id="56" name="组合 55">
              <a:extLst>
                <a:ext uri="{FF2B5EF4-FFF2-40B4-BE49-F238E27FC236}">
                  <a16:creationId xmlns:a16="http://schemas.microsoft.com/office/drawing/2014/main" id="{6502D6DB-55C4-46E0-A85B-5EBCA0AE923F}"/>
                </a:ext>
              </a:extLst>
            </p:cNvPr>
            <p:cNvGrpSpPr/>
            <p:nvPr/>
          </p:nvGrpSpPr>
          <p:grpSpPr>
            <a:xfrm>
              <a:off x="4381430" y="2965463"/>
              <a:ext cx="1765370" cy="341302"/>
              <a:chOff x="4381430" y="2858500"/>
              <a:chExt cx="1765370" cy="341302"/>
            </a:xfrm>
          </p:grpSpPr>
          <p:sp>
            <p:nvSpPr>
              <p:cNvPr id="60" name="矩形: 圆角 59">
                <a:extLst>
                  <a:ext uri="{FF2B5EF4-FFF2-40B4-BE49-F238E27FC236}">
                    <a16:creationId xmlns:a16="http://schemas.microsoft.com/office/drawing/2014/main" id="{176CF48F-A483-4602-AD38-2E6A542E809D}"/>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副标题 16">
                <a:extLst>
                  <a:ext uri="{FF2B5EF4-FFF2-40B4-BE49-F238E27FC236}">
                    <a16:creationId xmlns:a16="http://schemas.microsoft.com/office/drawing/2014/main" id="{D5D8837E-DA21-455D-AAA6-1894553CB78F}"/>
                  </a:ext>
                </a:extLst>
              </p:cNvPr>
              <p:cNvSpPr txBox="1">
                <a:spLocks/>
              </p:cNvSpPr>
              <p:nvPr/>
            </p:nvSpPr>
            <p:spPr>
              <a:xfrm>
                <a:off x="5052519" y="2858500"/>
                <a:ext cx="423194"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XXX</a:t>
                </a:r>
                <a:endParaRPr lang="en-US" dirty="0">
                  <a:solidFill>
                    <a:schemeClr val="bg1"/>
                  </a:solidFill>
                  <a:latin typeface="+mn-ea"/>
                </a:endParaRPr>
              </a:p>
            </p:txBody>
          </p:sp>
        </p:grpSp>
        <p:grpSp>
          <p:nvGrpSpPr>
            <p:cNvPr id="57" name="组合 56">
              <a:extLst>
                <a:ext uri="{FF2B5EF4-FFF2-40B4-BE49-F238E27FC236}">
                  <a16:creationId xmlns:a16="http://schemas.microsoft.com/office/drawing/2014/main" id="{3CFCBDD4-7469-4D61-92AC-232C8A11D47A}"/>
                </a:ext>
              </a:extLst>
            </p:cNvPr>
            <p:cNvGrpSpPr/>
            <p:nvPr/>
          </p:nvGrpSpPr>
          <p:grpSpPr>
            <a:xfrm>
              <a:off x="6706720" y="2965463"/>
              <a:ext cx="1765370" cy="341302"/>
              <a:chOff x="4381430" y="2858500"/>
              <a:chExt cx="1765370" cy="341302"/>
            </a:xfrm>
          </p:grpSpPr>
          <p:sp>
            <p:nvSpPr>
              <p:cNvPr id="58" name="矩形: 圆角 57">
                <a:extLst>
                  <a:ext uri="{FF2B5EF4-FFF2-40B4-BE49-F238E27FC236}">
                    <a16:creationId xmlns:a16="http://schemas.microsoft.com/office/drawing/2014/main" id="{D02B1F9D-A082-422C-AEDA-64730FD7A789}"/>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副标题 16">
                <a:extLst>
                  <a:ext uri="{FF2B5EF4-FFF2-40B4-BE49-F238E27FC236}">
                    <a16:creationId xmlns:a16="http://schemas.microsoft.com/office/drawing/2014/main" id="{4D5CDC4D-B31D-48EE-B2A4-A9DF40FAFEF1}"/>
                  </a:ext>
                </a:extLst>
              </p:cNvPr>
              <p:cNvSpPr txBox="1">
                <a:spLocks/>
              </p:cNvSpPr>
              <p:nvPr/>
            </p:nvSpPr>
            <p:spPr>
              <a:xfrm>
                <a:off x="4840923" y="2858500"/>
                <a:ext cx="846386"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2019.4.6</a:t>
                </a:r>
                <a:endParaRPr lang="en-US" dirty="0">
                  <a:solidFill>
                    <a:schemeClr val="bg1"/>
                  </a:solidFill>
                  <a:latin typeface="+mn-ea"/>
                </a:endParaRPr>
              </a:p>
            </p:txBody>
          </p:sp>
        </p:grpSp>
      </p:grpSp>
    </p:spTree>
    <p:extLst>
      <p:ext uri="{BB962C8B-B14F-4D97-AF65-F5344CB8AC3E}">
        <p14:creationId xmlns:p14="http://schemas.microsoft.com/office/powerpoint/2010/main" val="3065395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a:extLst>
              <a:ext uri="{FF2B5EF4-FFF2-40B4-BE49-F238E27FC236}">
                <a16:creationId xmlns:a16="http://schemas.microsoft.com/office/drawing/2014/main" id="{DDB681AA-2817-4745-BACC-B8465D61AB6C}"/>
              </a:ext>
            </a:extLst>
          </p:cNvPr>
          <p:cNvSpPr txBox="1"/>
          <p:nvPr/>
        </p:nvSpPr>
        <p:spPr>
          <a:xfrm>
            <a:off x="2072640" y="4426536"/>
            <a:ext cx="8046720" cy="830997"/>
          </a:xfrm>
          <a:prstGeom prst="rect">
            <a:avLst/>
          </a:prstGeom>
          <a:noFill/>
        </p:spPr>
        <p:txBody>
          <a:bodyPr wrap="square" rtlCol="0">
            <a:spAutoFit/>
          </a:bodyPr>
          <a:lstStyle/>
          <a:p>
            <a:pPr algn="ctr"/>
            <a:r>
              <a:rPr lang="zh-CN" altLang="en-US" sz="4800" dirty="0">
                <a:solidFill>
                  <a:schemeClr val="accent1"/>
                </a:solidFill>
                <a:latin typeface="+mj-ea"/>
                <a:ea typeface="+mj-ea"/>
              </a:rPr>
              <a:t>恳请各位老师批评指正</a:t>
            </a:r>
          </a:p>
        </p:txBody>
      </p:sp>
      <p:grpSp>
        <p:nvGrpSpPr>
          <p:cNvPr id="74" name="组合 73">
            <a:extLst>
              <a:ext uri="{FF2B5EF4-FFF2-40B4-BE49-F238E27FC236}">
                <a16:creationId xmlns:a16="http://schemas.microsoft.com/office/drawing/2014/main" id="{17A6B55D-146F-4165-A834-82AA5416AB59}"/>
              </a:ext>
            </a:extLst>
          </p:cNvPr>
          <p:cNvGrpSpPr/>
          <p:nvPr/>
        </p:nvGrpSpPr>
        <p:grpSpPr>
          <a:xfrm>
            <a:off x="4601722" y="2262813"/>
            <a:ext cx="3022088" cy="825646"/>
            <a:chOff x="5402262" y="5211762"/>
            <a:chExt cx="3059113" cy="835761"/>
          </a:xfrm>
          <a:solidFill>
            <a:schemeClr val="bg1"/>
          </a:solidFill>
        </p:grpSpPr>
        <p:sp>
          <p:nvSpPr>
            <p:cNvPr id="75" name="Freeform 32">
              <a:extLst>
                <a:ext uri="{FF2B5EF4-FFF2-40B4-BE49-F238E27FC236}">
                  <a16:creationId xmlns:a16="http://schemas.microsoft.com/office/drawing/2014/main" id="{7D76A6E2-8FDE-4AE6-8A9D-A59E811C4746}"/>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Freeform 33">
              <a:extLst>
                <a:ext uri="{FF2B5EF4-FFF2-40B4-BE49-F238E27FC236}">
                  <a16:creationId xmlns:a16="http://schemas.microsoft.com/office/drawing/2014/main" id="{F258C79E-4884-4C98-99F4-A644210423CF}"/>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77" name="组合 76">
              <a:extLst>
                <a:ext uri="{FF2B5EF4-FFF2-40B4-BE49-F238E27FC236}">
                  <a16:creationId xmlns:a16="http://schemas.microsoft.com/office/drawing/2014/main" id="{69369A19-1B85-4CB9-8A95-8A5BD7FB39CE}"/>
                </a:ext>
              </a:extLst>
            </p:cNvPr>
            <p:cNvGrpSpPr/>
            <p:nvPr/>
          </p:nvGrpSpPr>
          <p:grpSpPr>
            <a:xfrm>
              <a:off x="7683654" y="5211762"/>
              <a:ext cx="777721" cy="795133"/>
              <a:chOff x="8128154" y="5211762"/>
              <a:chExt cx="777721" cy="795133"/>
            </a:xfrm>
            <a:grpFill/>
          </p:grpSpPr>
          <p:sp>
            <p:nvSpPr>
              <p:cNvPr id="81" name="Freeform 34">
                <a:extLst>
                  <a:ext uri="{FF2B5EF4-FFF2-40B4-BE49-F238E27FC236}">
                    <a16:creationId xmlns:a16="http://schemas.microsoft.com/office/drawing/2014/main" id="{2B4E5EC5-90C3-4A21-96BA-5B9B397679DC}"/>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Freeform 36">
                <a:extLst>
                  <a:ext uri="{FF2B5EF4-FFF2-40B4-BE49-F238E27FC236}">
                    <a16:creationId xmlns:a16="http://schemas.microsoft.com/office/drawing/2014/main" id="{46B395FD-C048-49B4-92E7-2A5532616A4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78" name="组合 77">
              <a:extLst>
                <a:ext uri="{FF2B5EF4-FFF2-40B4-BE49-F238E27FC236}">
                  <a16:creationId xmlns:a16="http://schemas.microsoft.com/office/drawing/2014/main" id="{CF6F7AE4-FA88-4974-8F44-C10BF831FEA4}"/>
                </a:ext>
              </a:extLst>
            </p:cNvPr>
            <p:cNvGrpSpPr/>
            <p:nvPr/>
          </p:nvGrpSpPr>
          <p:grpSpPr>
            <a:xfrm>
              <a:off x="7088496" y="5329775"/>
              <a:ext cx="487527" cy="574585"/>
              <a:chOff x="7333022" y="5329775"/>
              <a:chExt cx="487527" cy="574585"/>
            </a:xfrm>
            <a:grpFill/>
          </p:grpSpPr>
          <p:sp>
            <p:nvSpPr>
              <p:cNvPr id="79" name="Freeform 35">
                <a:extLst>
                  <a:ext uri="{FF2B5EF4-FFF2-40B4-BE49-F238E27FC236}">
                    <a16:creationId xmlns:a16="http://schemas.microsoft.com/office/drawing/2014/main" id="{CA7B13E4-79A6-43DC-9A70-D4AE8E074A15}"/>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Freeform 37">
                <a:extLst>
                  <a:ext uri="{FF2B5EF4-FFF2-40B4-BE49-F238E27FC236}">
                    <a16:creationId xmlns:a16="http://schemas.microsoft.com/office/drawing/2014/main" id="{1A6D90D6-F17F-4A4A-83E8-518E98BE7EDC}"/>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83" name="组合 82">
            <a:extLst>
              <a:ext uri="{FF2B5EF4-FFF2-40B4-BE49-F238E27FC236}">
                <a16:creationId xmlns:a16="http://schemas.microsoft.com/office/drawing/2014/main" id="{11D7917C-73ED-4A32-BA52-6958C9FE5E37}"/>
              </a:ext>
            </a:extLst>
          </p:cNvPr>
          <p:cNvGrpSpPr/>
          <p:nvPr/>
        </p:nvGrpSpPr>
        <p:grpSpPr>
          <a:xfrm>
            <a:off x="5470801" y="848016"/>
            <a:ext cx="1261074" cy="1246628"/>
            <a:chOff x="4065588" y="1646238"/>
            <a:chExt cx="969963" cy="958850"/>
          </a:xfrm>
          <a:solidFill>
            <a:schemeClr val="bg1"/>
          </a:solidFill>
        </p:grpSpPr>
        <p:sp>
          <p:nvSpPr>
            <p:cNvPr id="84" name="Freeform 5">
              <a:extLst>
                <a:ext uri="{FF2B5EF4-FFF2-40B4-BE49-F238E27FC236}">
                  <a16:creationId xmlns:a16="http://schemas.microsoft.com/office/drawing/2014/main" id="{DC4DFACF-6F6E-4857-8D07-837797F2D67B}"/>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Freeform 6">
              <a:extLst>
                <a:ext uri="{FF2B5EF4-FFF2-40B4-BE49-F238E27FC236}">
                  <a16:creationId xmlns:a16="http://schemas.microsoft.com/office/drawing/2014/main" id="{6F839B07-6F51-4D82-A1F1-88624C27DBE8}"/>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6" name="Freeform 7">
              <a:extLst>
                <a:ext uri="{FF2B5EF4-FFF2-40B4-BE49-F238E27FC236}">
                  <a16:creationId xmlns:a16="http://schemas.microsoft.com/office/drawing/2014/main" id="{A5E37D86-F3F3-4622-8428-3438F6084930}"/>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7" name="Freeform 8">
              <a:extLst>
                <a:ext uri="{FF2B5EF4-FFF2-40B4-BE49-F238E27FC236}">
                  <a16:creationId xmlns:a16="http://schemas.microsoft.com/office/drawing/2014/main" id="{AF5D13C8-63B6-47CC-8134-B06FC2A69EA6}"/>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8" name="Freeform 9">
              <a:extLst>
                <a:ext uri="{FF2B5EF4-FFF2-40B4-BE49-F238E27FC236}">
                  <a16:creationId xmlns:a16="http://schemas.microsoft.com/office/drawing/2014/main" id="{38BA44F9-1D40-41E4-A638-2E1D5472243E}"/>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9" name="Freeform 10">
              <a:extLst>
                <a:ext uri="{FF2B5EF4-FFF2-40B4-BE49-F238E27FC236}">
                  <a16:creationId xmlns:a16="http://schemas.microsoft.com/office/drawing/2014/main" id="{656BC662-4D5F-4AFC-99E9-721E3E41C999}"/>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0" name="Freeform 11">
              <a:extLst>
                <a:ext uri="{FF2B5EF4-FFF2-40B4-BE49-F238E27FC236}">
                  <a16:creationId xmlns:a16="http://schemas.microsoft.com/office/drawing/2014/main" id="{328EFEE4-E872-4695-9CC2-72D17F46ABC8}"/>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1" name="Freeform 12">
              <a:extLst>
                <a:ext uri="{FF2B5EF4-FFF2-40B4-BE49-F238E27FC236}">
                  <a16:creationId xmlns:a16="http://schemas.microsoft.com/office/drawing/2014/main" id="{6728C56D-23BC-4E49-8577-5DA9A28CCCB1}"/>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2" name="Freeform 13">
              <a:extLst>
                <a:ext uri="{FF2B5EF4-FFF2-40B4-BE49-F238E27FC236}">
                  <a16:creationId xmlns:a16="http://schemas.microsoft.com/office/drawing/2014/main" id="{5B959962-2F2B-4C91-A325-B7D94296CBDD}"/>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3" name="Freeform 14">
              <a:extLst>
                <a:ext uri="{FF2B5EF4-FFF2-40B4-BE49-F238E27FC236}">
                  <a16:creationId xmlns:a16="http://schemas.microsoft.com/office/drawing/2014/main" id="{5F9E69EB-35B7-485B-8FCA-C5F9556BD064}"/>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4" name="Freeform 15">
              <a:extLst>
                <a:ext uri="{FF2B5EF4-FFF2-40B4-BE49-F238E27FC236}">
                  <a16:creationId xmlns:a16="http://schemas.microsoft.com/office/drawing/2014/main" id="{D638F13C-D3F2-41A5-99BC-673F3514F83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5" name="Freeform 16">
              <a:extLst>
                <a:ext uri="{FF2B5EF4-FFF2-40B4-BE49-F238E27FC236}">
                  <a16:creationId xmlns:a16="http://schemas.microsoft.com/office/drawing/2014/main" id="{A49919B6-5666-4013-B2CE-86D7B74AFDB6}"/>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6" name="Freeform 17">
              <a:extLst>
                <a:ext uri="{FF2B5EF4-FFF2-40B4-BE49-F238E27FC236}">
                  <a16:creationId xmlns:a16="http://schemas.microsoft.com/office/drawing/2014/main" id="{81A8FA69-2383-44AB-AF31-5A27CD1E4DC0}"/>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7" name="Freeform 18">
              <a:extLst>
                <a:ext uri="{FF2B5EF4-FFF2-40B4-BE49-F238E27FC236}">
                  <a16:creationId xmlns:a16="http://schemas.microsoft.com/office/drawing/2014/main" id="{DBE39376-1824-446C-A6FD-453EF7B1661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Freeform 19">
              <a:extLst>
                <a:ext uri="{FF2B5EF4-FFF2-40B4-BE49-F238E27FC236}">
                  <a16:creationId xmlns:a16="http://schemas.microsoft.com/office/drawing/2014/main" id="{84929927-99BF-49E4-B97D-49359810A78D}"/>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Freeform 20">
              <a:extLst>
                <a:ext uri="{FF2B5EF4-FFF2-40B4-BE49-F238E27FC236}">
                  <a16:creationId xmlns:a16="http://schemas.microsoft.com/office/drawing/2014/main" id="{FEEAF97C-062A-4446-B7C9-3B266EB146E0}"/>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Freeform 21">
              <a:extLst>
                <a:ext uri="{FF2B5EF4-FFF2-40B4-BE49-F238E27FC236}">
                  <a16:creationId xmlns:a16="http://schemas.microsoft.com/office/drawing/2014/main" id="{00A911BC-B705-487C-B22F-8582A8274B54}"/>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Freeform 22">
              <a:extLst>
                <a:ext uri="{FF2B5EF4-FFF2-40B4-BE49-F238E27FC236}">
                  <a16:creationId xmlns:a16="http://schemas.microsoft.com/office/drawing/2014/main" id="{4A2D1E78-1E76-4A53-B4B2-B58742055E86}"/>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Freeform 23">
              <a:extLst>
                <a:ext uri="{FF2B5EF4-FFF2-40B4-BE49-F238E27FC236}">
                  <a16:creationId xmlns:a16="http://schemas.microsoft.com/office/drawing/2014/main" id="{6C3A5160-AE8F-4538-85EE-1CA0EC852105}"/>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Freeform 24">
              <a:extLst>
                <a:ext uri="{FF2B5EF4-FFF2-40B4-BE49-F238E27FC236}">
                  <a16:creationId xmlns:a16="http://schemas.microsoft.com/office/drawing/2014/main" id="{58921584-70E4-4F4B-A859-C7AAA8D383A3}"/>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4" name="Freeform 25">
              <a:extLst>
                <a:ext uri="{FF2B5EF4-FFF2-40B4-BE49-F238E27FC236}">
                  <a16:creationId xmlns:a16="http://schemas.microsoft.com/office/drawing/2014/main" id="{703560CA-1376-4A84-8998-964FFA451F41}"/>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5" name="Freeform 26">
              <a:extLst>
                <a:ext uri="{FF2B5EF4-FFF2-40B4-BE49-F238E27FC236}">
                  <a16:creationId xmlns:a16="http://schemas.microsoft.com/office/drawing/2014/main" id="{30658EFC-C50B-46F9-9A57-8B19A7D24287}"/>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6" name="Freeform 27">
              <a:extLst>
                <a:ext uri="{FF2B5EF4-FFF2-40B4-BE49-F238E27FC236}">
                  <a16:creationId xmlns:a16="http://schemas.microsoft.com/office/drawing/2014/main" id="{A8002790-C1F6-400D-B674-5B9D7BA9B96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7" name="Freeform 28">
              <a:extLst>
                <a:ext uri="{FF2B5EF4-FFF2-40B4-BE49-F238E27FC236}">
                  <a16:creationId xmlns:a16="http://schemas.microsoft.com/office/drawing/2014/main" id="{BFE4A27F-B4B4-4482-BE7B-6A9E93F68DD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8" name="Freeform 29">
              <a:extLst>
                <a:ext uri="{FF2B5EF4-FFF2-40B4-BE49-F238E27FC236}">
                  <a16:creationId xmlns:a16="http://schemas.microsoft.com/office/drawing/2014/main" id="{1FEB3EA6-DBA6-446E-9211-40475967E904}"/>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9" name="Freeform 30">
              <a:extLst>
                <a:ext uri="{FF2B5EF4-FFF2-40B4-BE49-F238E27FC236}">
                  <a16:creationId xmlns:a16="http://schemas.microsoft.com/office/drawing/2014/main" id="{E283A1FB-9BEF-4B9E-8DD8-F51C2328A6BE}"/>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0" name="Freeform 31">
              <a:extLst>
                <a:ext uri="{FF2B5EF4-FFF2-40B4-BE49-F238E27FC236}">
                  <a16:creationId xmlns:a16="http://schemas.microsoft.com/office/drawing/2014/main" id="{5CB0C22A-B063-4B3B-A49F-03240A67982D}"/>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1" name="Freeform 38">
              <a:extLst>
                <a:ext uri="{FF2B5EF4-FFF2-40B4-BE49-F238E27FC236}">
                  <a16:creationId xmlns:a16="http://schemas.microsoft.com/office/drawing/2014/main" id="{B3A16A87-D65E-4C98-AE67-B542A8903A0F}"/>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12" name="副标题 16">
            <a:extLst>
              <a:ext uri="{FF2B5EF4-FFF2-40B4-BE49-F238E27FC236}">
                <a16:creationId xmlns:a16="http://schemas.microsoft.com/office/drawing/2014/main" id="{D45C1558-86C9-42ED-A0B5-E82F606D3353}"/>
              </a:ext>
            </a:extLst>
          </p:cNvPr>
          <p:cNvSpPr txBox="1">
            <a:spLocks/>
          </p:cNvSpPr>
          <p:nvPr/>
        </p:nvSpPr>
        <p:spPr>
          <a:xfrm>
            <a:off x="4347254" y="5243780"/>
            <a:ext cx="3497492" cy="340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ea typeface="微软雅黑 Light" panose="020B0502040204020203" pitchFamily="34" charset="-122"/>
              </a:rPr>
              <a:t>Thank</a:t>
            </a:r>
            <a:r>
              <a:rPr lang="zh-CN" altLang="en-US" sz="2000" dirty="0">
                <a:ea typeface="微软雅黑 Light" panose="020B0502040204020203" pitchFamily="34" charset="-122"/>
              </a:rPr>
              <a:t>  </a:t>
            </a:r>
            <a:r>
              <a:rPr lang="en-US" altLang="zh-CN" sz="2000" dirty="0">
                <a:ea typeface="微软雅黑 Light" panose="020B0502040204020203" pitchFamily="34" charset="-122"/>
              </a:rPr>
              <a:t>you</a:t>
            </a:r>
            <a:r>
              <a:rPr lang="zh-CN" altLang="en-US" sz="2000" dirty="0">
                <a:ea typeface="微软雅黑 Light" panose="020B0502040204020203" pitchFamily="34" charset="-122"/>
              </a:rPr>
              <a:t>  </a:t>
            </a:r>
            <a:r>
              <a:rPr lang="en-US" altLang="zh-CN" sz="2000" dirty="0">
                <a:ea typeface="微软雅黑 Light" panose="020B0502040204020203" pitchFamily="34" charset="-122"/>
              </a:rPr>
              <a:t>for</a:t>
            </a:r>
            <a:r>
              <a:rPr lang="zh-CN" altLang="en-US" sz="2000" dirty="0">
                <a:ea typeface="微软雅黑 Light" panose="020B0502040204020203" pitchFamily="34" charset="-122"/>
              </a:rPr>
              <a:t>  </a:t>
            </a:r>
            <a:r>
              <a:rPr lang="en-US" altLang="zh-CN" sz="2000" dirty="0">
                <a:ea typeface="微软雅黑 Light" panose="020B0502040204020203" pitchFamily="34" charset="-122"/>
              </a:rPr>
              <a:t>listening</a:t>
            </a:r>
            <a:endParaRPr lang="zh-CN" altLang="en-US" sz="2000" dirty="0">
              <a:ea typeface="微软雅黑 Light" panose="020B0502040204020203" pitchFamily="34" charset="-122"/>
            </a:endParaRPr>
          </a:p>
        </p:txBody>
      </p:sp>
      <p:grpSp>
        <p:nvGrpSpPr>
          <p:cNvPr id="51" name="组合 50">
            <a:extLst>
              <a:ext uri="{FF2B5EF4-FFF2-40B4-BE49-F238E27FC236}">
                <a16:creationId xmlns:a16="http://schemas.microsoft.com/office/drawing/2014/main" id="{F9A43388-B046-47C3-8426-5C24CC4EAE68}"/>
              </a:ext>
            </a:extLst>
          </p:cNvPr>
          <p:cNvGrpSpPr/>
          <p:nvPr/>
        </p:nvGrpSpPr>
        <p:grpSpPr>
          <a:xfrm>
            <a:off x="4026081" y="5801537"/>
            <a:ext cx="4090660" cy="341302"/>
            <a:chOff x="4381430" y="2965463"/>
            <a:chExt cx="4090660" cy="341302"/>
          </a:xfrm>
        </p:grpSpPr>
        <p:grpSp>
          <p:nvGrpSpPr>
            <p:cNvPr id="52" name="组合 51">
              <a:extLst>
                <a:ext uri="{FF2B5EF4-FFF2-40B4-BE49-F238E27FC236}">
                  <a16:creationId xmlns:a16="http://schemas.microsoft.com/office/drawing/2014/main" id="{AA913849-207C-40B6-ADF7-D368ED2EB615}"/>
                </a:ext>
              </a:extLst>
            </p:cNvPr>
            <p:cNvGrpSpPr/>
            <p:nvPr/>
          </p:nvGrpSpPr>
          <p:grpSpPr>
            <a:xfrm>
              <a:off x="4381430" y="2965463"/>
              <a:ext cx="1765370" cy="341302"/>
              <a:chOff x="4381430" y="2858500"/>
              <a:chExt cx="1765370" cy="341302"/>
            </a:xfrm>
          </p:grpSpPr>
          <p:sp>
            <p:nvSpPr>
              <p:cNvPr id="56" name="矩形: 圆角 55">
                <a:extLst>
                  <a:ext uri="{FF2B5EF4-FFF2-40B4-BE49-F238E27FC236}">
                    <a16:creationId xmlns:a16="http://schemas.microsoft.com/office/drawing/2014/main" id="{9EEBFF19-BE45-44DD-97AC-BCD93D1BEB3F}"/>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a:extLst>
                  <a:ext uri="{FF2B5EF4-FFF2-40B4-BE49-F238E27FC236}">
                    <a16:creationId xmlns:a16="http://schemas.microsoft.com/office/drawing/2014/main" id="{7D704C7A-7A11-4C68-83C9-3E255C78200D}"/>
                  </a:ext>
                </a:extLst>
              </p:cNvPr>
              <p:cNvSpPr txBox="1">
                <a:spLocks/>
              </p:cNvSpPr>
              <p:nvPr/>
            </p:nvSpPr>
            <p:spPr>
              <a:xfrm>
                <a:off x="5052520" y="2858500"/>
                <a:ext cx="423194"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dirty="0">
                    <a:solidFill>
                      <a:schemeClr val="bg1"/>
                    </a:solidFill>
                    <a:latin typeface="+mn-ea"/>
                  </a:rPr>
                  <a:t>XXX</a:t>
                </a:r>
              </a:p>
            </p:txBody>
          </p:sp>
        </p:grpSp>
        <p:grpSp>
          <p:nvGrpSpPr>
            <p:cNvPr id="53" name="组合 52">
              <a:extLst>
                <a:ext uri="{FF2B5EF4-FFF2-40B4-BE49-F238E27FC236}">
                  <a16:creationId xmlns:a16="http://schemas.microsoft.com/office/drawing/2014/main" id="{0804B916-342B-4910-B820-D0F80A7D9A20}"/>
                </a:ext>
              </a:extLst>
            </p:cNvPr>
            <p:cNvGrpSpPr/>
            <p:nvPr/>
          </p:nvGrpSpPr>
          <p:grpSpPr>
            <a:xfrm>
              <a:off x="6706720" y="2965463"/>
              <a:ext cx="1765370" cy="341302"/>
              <a:chOff x="4381430" y="2858500"/>
              <a:chExt cx="1765370" cy="341302"/>
            </a:xfrm>
          </p:grpSpPr>
          <p:sp>
            <p:nvSpPr>
              <p:cNvPr id="54" name="矩形: 圆角 53">
                <a:extLst>
                  <a:ext uri="{FF2B5EF4-FFF2-40B4-BE49-F238E27FC236}">
                    <a16:creationId xmlns:a16="http://schemas.microsoft.com/office/drawing/2014/main" id="{521CF25C-4D1D-403B-87C9-5FF7D3DA077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副标题 16">
                <a:extLst>
                  <a:ext uri="{FF2B5EF4-FFF2-40B4-BE49-F238E27FC236}">
                    <a16:creationId xmlns:a16="http://schemas.microsoft.com/office/drawing/2014/main" id="{EEAC9B26-445E-4FFB-8CD5-3839C24F6EB9}"/>
                  </a:ext>
                </a:extLst>
              </p:cNvPr>
              <p:cNvSpPr txBox="1">
                <a:spLocks/>
              </p:cNvSpPr>
              <p:nvPr/>
            </p:nvSpPr>
            <p:spPr>
              <a:xfrm>
                <a:off x="4840923" y="2858500"/>
                <a:ext cx="846386"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2019.4.6</a:t>
                </a:r>
                <a:endParaRPr lang="en-US" dirty="0">
                  <a:solidFill>
                    <a:schemeClr val="bg1"/>
                  </a:solidFill>
                  <a:latin typeface="+mn-ea"/>
                </a:endParaRPr>
              </a:p>
            </p:txBody>
          </p:sp>
        </p:grpSp>
      </p:grpSp>
    </p:spTree>
    <p:extLst>
      <p:ext uri="{BB962C8B-B14F-4D97-AF65-F5344CB8AC3E}">
        <p14:creationId xmlns:p14="http://schemas.microsoft.com/office/powerpoint/2010/main" val="146340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树, 户外, 天空, 建筑物&#10;&#10;自动生成的说明">
            <a:extLst>
              <a:ext uri="{FF2B5EF4-FFF2-40B4-BE49-F238E27FC236}">
                <a16:creationId xmlns:a16="http://schemas.microsoft.com/office/drawing/2014/main" id="{78D9E974-E194-414E-A82B-05ABA02C6043}"/>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cxnSp>
        <p:nvCxnSpPr>
          <p:cNvPr id="21" name="直接连接符 20">
            <a:extLst>
              <a:ext uri="{FF2B5EF4-FFF2-40B4-BE49-F238E27FC236}">
                <a16:creationId xmlns:a16="http://schemas.microsoft.com/office/drawing/2014/main" id="{22586813-B5C2-44A1-BE16-C8C0267BDD57}"/>
              </a:ext>
            </a:extLst>
          </p:cNvPr>
          <p:cNvCxnSpPr>
            <a:cxnSpLocks/>
            <a:endCxn id="22"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196BC99-539A-412A-8F15-7C7FCC6E4AD3}"/>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56DB86AB-F342-4545-A7B7-11336B4B4BBB}"/>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04</a:t>
            </a:r>
            <a:endParaRPr lang="zh-CN" altLang="en-US" sz="3200" dirty="0">
              <a:solidFill>
                <a:schemeClr val="bg1"/>
              </a:solidFill>
              <a:latin typeface="+mj-ea"/>
              <a:ea typeface="+mj-ea"/>
            </a:endParaRPr>
          </a:p>
        </p:txBody>
      </p:sp>
      <p:cxnSp>
        <p:nvCxnSpPr>
          <p:cNvPr id="24" name="直接连接符 23">
            <a:extLst>
              <a:ext uri="{FF2B5EF4-FFF2-40B4-BE49-F238E27FC236}">
                <a16:creationId xmlns:a16="http://schemas.microsoft.com/office/drawing/2014/main" id="{036354E2-384F-49B9-AB6D-79F2FFEAC7D4}"/>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E0ADD9D-0593-4930-B7EC-BE670C55F3D2}"/>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26" name="矩形 25">
            <a:extLst>
              <a:ext uri="{FF2B5EF4-FFF2-40B4-BE49-F238E27FC236}">
                <a16:creationId xmlns:a16="http://schemas.microsoft.com/office/drawing/2014/main" id="{9961CB85-D7B5-4B93-8B0A-AFBC14173455}"/>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27" name="等腰三角形 26">
            <a:extLst>
              <a:ext uri="{FF2B5EF4-FFF2-40B4-BE49-F238E27FC236}">
                <a16:creationId xmlns:a16="http://schemas.microsoft.com/office/drawing/2014/main" id="{2CC55246-A1DD-41E9-ADCF-6D38BFDEAB48}"/>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71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树, 户外, 建筑物&#10;&#10;自动生成的说明">
            <a:extLst>
              <a:ext uri="{FF2B5EF4-FFF2-40B4-BE49-F238E27FC236}">
                <a16:creationId xmlns:a16="http://schemas.microsoft.com/office/drawing/2014/main" id="{9ED77308-F744-4CB5-AECC-3A6F56410DFA}"/>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cxnSp>
        <p:nvCxnSpPr>
          <p:cNvPr id="23" name="直接连接符 22">
            <a:extLst>
              <a:ext uri="{FF2B5EF4-FFF2-40B4-BE49-F238E27FC236}">
                <a16:creationId xmlns:a16="http://schemas.microsoft.com/office/drawing/2014/main" id="{8E85C310-3129-4D16-B90D-DF3500DF68BA}"/>
              </a:ext>
            </a:extLst>
          </p:cNvPr>
          <p:cNvCxnSpPr>
            <a:cxnSpLocks/>
            <a:endCxn id="24"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3BECD0B4-449E-49ED-9CD1-5B07CD22A5DF}"/>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09FCB99-20C7-45E2-ADBB-DE030F62DE95}"/>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05</a:t>
            </a:r>
            <a:endParaRPr lang="zh-CN" altLang="en-US" sz="3200" dirty="0">
              <a:solidFill>
                <a:schemeClr val="bg1"/>
              </a:solidFill>
              <a:latin typeface="+mj-ea"/>
              <a:ea typeface="+mj-ea"/>
            </a:endParaRPr>
          </a:p>
        </p:txBody>
      </p:sp>
      <p:cxnSp>
        <p:nvCxnSpPr>
          <p:cNvPr id="26" name="直接连接符 25">
            <a:extLst>
              <a:ext uri="{FF2B5EF4-FFF2-40B4-BE49-F238E27FC236}">
                <a16:creationId xmlns:a16="http://schemas.microsoft.com/office/drawing/2014/main" id="{BFE18831-DD61-4A5F-9C98-62D28B4BEC0E}"/>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357BAEA-EEA8-4DE9-8556-31670AD1F7B0}"/>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28" name="矩形 27">
            <a:extLst>
              <a:ext uri="{FF2B5EF4-FFF2-40B4-BE49-F238E27FC236}">
                <a16:creationId xmlns:a16="http://schemas.microsoft.com/office/drawing/2014/main" id="{79C38F70-B2A8-46C5-8E16-EA4A2FD5C7AD}"/>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29" name="等腰三角形 28">
            <a:extLst>
              <a:ext uri="{FF2B5EF4-FFF2-40B4-BE49-F238E27FC236}">
                <a16:creationId xmlns:a16="http://schemas.microsoft.com/office/drawing/2014/main" id="{8605DBAB-8CCB-4DC1-A486-88E24A060044}"/>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4537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3711</TotalTime>
  <Words>4911</Words>
  <Application>Microsoft Office PowerPoint</Application>
  <PresentationFormat>宽屏</PresentationFormat>
  <Paragraphs>704</Paragraphs>
  <Slides>72</Slides>
  <Notes>0</Notes>
  <HiddenSlides>0</HiddenSlides>
  <MMClips>1</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72</vt:i4>
      </vt:variant>
    </vt:vector>
  </HeadingPairs>
  <TitlesOfParts>
    <vt:vector size="88" baseType="lpstr">
      <vt:lpstr>等线</vt:lpstr>
      <vt:lpstr>管峻楷书简体</vt:lpstr>
      <vt:lpstr>锐字云字库大标宋体GBK</vt:lpstr>
      <vt:lpstr>思源宋体 CN Heavy</vt:lpstr>
      <vt:lpstr>微软雅黑</vt:lpstr>
      <vt:lpstr>微软雅黑 Light</vt:lpstr>
      <vt:lpstr>Arial</vt:lpstr>
      <vt:lpstr>Calibri</vt:lpstr>
      <vt:lpstr>Century Gothic</vt:lpstr>
      <vt:lpstr>Segoe UI</vt:lpstr>
      <vt:lpstr>Segoe UI Black</vt:lpstr>
      <vt:lpstr>Segoe UI Light</vt:lpstr>
      <vt:lpstr>Wingdings</vt:lpstr>
      <vt:lpstr>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陶 华丽</dc:creator>
  <cp:keywords>51PPT模板网</cp:keywords>
  <cp:lastModifiedBy>赖 树辉</cp:lastModifiedBy>
  <cp:revision>459</cp:revision>
  <dcterms:created xsi:type="dcterms:W3CDTF">2019-01-23T08:53:51Z</dcterms:created>
  <dcterms:modified xsi:type="dcterms:W3CDTF">2022-05-08T12:36:03Z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